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260" r:id="rId2"/>
    <p:sldId id="264" r:id="rId3"/>
    <p:sldId id="289" r:id="rId4"/>
    <p:sldId id="282" r:id="rId5"/>
    <p:sldId id="302" r:id="rId6"/>
    <p:sldId id="285" r:id="rId7"/>
    <p:sldId id="296" r:id="rId8"/>
    <p:sldId id="297" r:id="rId9"/>
    <p:sldId id="295" r:id="rId10"/>
    <p:sldId id="298" r:id="rId11"/>
    <p:sldId id="299" r:id="rId12"/>
    <p:sldId id="300" r:id="rId13"/>
    <p:sldId id="279" r:id="rId14"/>
    <p:sldId id="311" r:id="rId15"/>
    <p:sldId id="312" r:id="rId16"/>
    <p:sldId id="313" r:id="rId17"/>
    <p:sldId id="287" r:id="rId18"/>
    <p:sldId id="301" r:id="rId19"/>
    <p:sldId id="291" r:id="rId20"/>
    <p:sldId id="290" r:id="rId21"/>
    <p:sldId id="294" r:id="rId22"/>
    <p:sldId id="303" r:id="rId23"/>
    <p:sldId id="304" r:id="rId24"/>
    <p:sldId id="259" r:id="rId25"/>
  </p:sldIdLst>
  <p:sldSz cx="9144000" cy="6858000" type="screen4x3"/>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5D5D5D"/>
    <a:srgbClr val="F68F1E"/>
    <a:srgbClr val="91FDFF"/>
    <a:srgbClr val="33CCCC"/>
    <a:srgbClr val="F9FFF9"/>
    <a:srgbClr val="FFD900"/>
    <a:srgbClr val="FF6600"/>
    <a:srgbClr val="5051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168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CFD783-55B2-7F45-9871-0489A4BA5608}" type="datetime1">
              <a:rPr lang="en-AU" smtClean="0"/>
              <a:t>5/04/2017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95B031A-7C33-DA4A-9090-4DBBA3272B91}" type="slidenum">
              <a:rPr lang="en-US" smtClean="0"/>
              <a:t>‹#›</a:t>
            </a:fld>
            <a:endParaRPr lang="en-US"/>
          </a:p>
        </p:txBody>
      </p:sp>
    </p:spTree>
    <p:extLst>
      <p:ext uri="{BB962C8B-B14F-4D97-AF65-F5344CB8AC3E}">
        <p14:creationId xmlns:p14="http://schemas.microsoft.com/office/powerpoint/2010/main" val="2305801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A07B28-BAA2-A24C-BFF3-B7D6DA8B7FD0}" type="datetime1">
              <a:rPr lang="en-AU" smtClean="0"/>
              <a:t>5/04/2017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21BC8F-BD10-FF42-9C79-435882F0A66E}" type="slidenum">
              <a:rPr lang="en-US" smtClean="0"/>
              <a:t>‹#›</a:t>
            </a:fld>
            <a:endParaRPr lang="en-US"/>
          </a:p>
        </p:txBody>
      </p:sp>
    </p:spTree>
    <p:extLst>
      <p:ext uri="{BB962C8B-B14F-4D97-AF65-F5344CB8AC3E}">
        <p14:creationId xmlns:p14="http://schemas.microsoft.com/office/powerpoint/2010/main" val="28622614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321BC8F-BD10-FF42-9C79-435882F0A66E}" type="slidenum">
              <a:rPr lang="en-US" smtClean="0"/>
              <a:t>1</a:t>
            </a:fld>
            <a:endParaRPr lang="en-US"/>
          </a:p>
        </p:txBody>
      </p:sp>
    </p:spTree>
    <p:extLst>
      <p:ext uri="{BB962C8B-B14F-4D97-AF65-F5344CB8AC3E}">
        <p14:creationId xmlns:p14="http://schemas.microsoft.com/office/powerpoint/2010/main" val="3207953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321BC8F-BD10-FF42-9C79-435882F0A66E}" type="slidenum">
              <a:rPr lang="en-US" smtClean="0"/>
              <a:t>10</a:t>
            </a:fld>
            <a:endParaRPr lang="en-US"/>
          </a:p>
        </p:txBody>
      </p:sp>
    </p:spTree>
    <p:extLst>
      <p:ext uri="{BB962C8B-B14F-4D97-AF65-F5344CB8AC3E}">
        <p14:creationId xmlns:p14="http://schemas.microsoft.com/office/powerpoint/2010/main" val="1098850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321BC8F-BD10-FF42-9C79-435882F0A66E}" type="slidenum">
              <a:rPr lang="en-US" smtClean="0"/>
              <a:t>11</a:t>
            </a:fld>
            <a:endParaRPr lang="en-US"/>
          </a:p>
        </p:txBody>
      </p:sp>
    </p:spTree>
    <p:extLst>
      <p:ext uri="{BB962C8B-B14F-4D97-AF65-F5344CB8AC3E}">
        <p14:creationId xmlns:p14="http://schemas.microsoft.com/office/powerpoint/2010/main" val="1670656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321BC8F-BD10-FF42-9C79-435882F0A66E}" type="slidenum">
              <a:rPr lang="en-US" smtClean="0"/>
              <a:t>12</a:t>
            </a:fld>
            <a:endParaRPr lang="en-US"/>
          </a:p>
        </p:txBody>
      </p:sp>
    </p:spTree>
    <p:extLst>
      <p:ext uri="{BB962C8B-B14F-4D97-AF65-F5344CB8AC3E}">
        <p14:creationId xmlns:p14="http://schemas.microsoft.com/office/powerpoint/2010/main" val="641947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321BC8F-BD10-FF42-9C79-435882F0A66E}" type="slidenum">
              <a:rPr lang="en-US" smtClean="0"/>
              <a:t>13</a:t>
            </a:fld>
            <a:endParaRPr lang="en-US"/>
          </a:p>
        </p:txBody>
      </p:sp>
    </p:spTree>
    <p:extLst>
      <p:ext uri="{BB962C8B-B14F-4D97-AF65-F5344CB8AC3E}">
        <p14:creationId xmlns:p14="http://schemas.microsoft.com/office/powerpoint/2010/main" val="4012780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321BC8F-BD10-FF42-9C79-435882F0A66E}" type="slidenum">
              <a:rPr lang="en-US" smtClean="0"/>
              <a:t>14</a:t>
            </a:fld>
            <a:endParaRPr lang="en-US"/>
          </a:p>
        </p:txBody>
      </p:sp>
    </p:spTree>
    <p:extLst>
      <p:ext uri="{BB962C8B-B14F-4D97-AF65-F5344CB8AC3E}">
        <p14:creationId xmlns:p14="http://schemas.microsoft.com/office/powerpoint/2010/main" val="536262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321BC8F-BD10-FF42-9C79-435882F0A66E}" type="slidenum">
              <a:rPr lang="en-US" smtClean="0"/>
              <a:t>15</a:t>
            </a:fld>
            <a:endParaRPr lang="en-US"/>
          </a:p>
        </p:txBody>
      </p:sp>
    </p:spTree>
    <p:extLst>
      <p:ext uri="{BB962C8B-B14F-4D97-AF65-F5344CB8AC3E}">
        <p14:creationId xmlns:p14="http://schemas.microsoft.com/office/powerpoint/2010/main" val="2474912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321BC8F-BD10-FF42-9C79-435882F0A66E}" type="slidenum">
              <a:rPr lang="en-US" smtClean="0"/>
              <a:t>16</a:t>
            </a:fld>
            <a:endParaRPr lang="en-US"/>
          </a:p>
        </p:txBody>
      </p:sp>
    </p:spTree>
    <p:extLst>
      <p:ext uri="{BB962C8B-B14F-4D97-AF65-F5344CB8AC3E}">
        <p14:creationId xmlns:p14="http://schemas.microsoft.com/office/powerpoint/2010/main" val="1581623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321BC8F-BD10-FF42-9C79-435882F0A66E}" type="slidenum">
              <a:rPr lang="en-US" smtClean="0"/>
              <a:t>17</a:t>
            </a:fld>
            <a:endParaRPr lang="en-US"/>
          </a:p>
        </p:txBody>
      </p:sp>
    </p:spTree>
    <p:extLst>
      <p:ext uri="{BB962C8B-B14F-4D97-AF65-F5344CB8AC3E}">
        <p14:creationId xmlns:p14="http://schemas.microsoft.com/office/powerpoint/2010/main" val="4235326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321BC8F-BD10-FF42-9C79-435882F0A66E}" type="slidenum">
              <a:rPr lang="en-US" smtClean="0"/>
              <a:t>18</a:t>
            </a:fld>
            <a:endParaRPr lang="en-US"/>
          </a:p>
        </p:txBody>
      </p:sp>
    </p:spTree>
    <p:extLst>
      <p:ext uri="{BB962C8B-B14F-4D97-AF65-F5344CB8AC3E}">
        <p14:creationId xmlns:p14="http://schemas.microsoft.com/office/powerpoint/2010/main" val="1870293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321BC8F-BD10-FF42-9C79-435882F0A66E}" type="slidenum">
              <a:rPr lang="en-US" smtClean="0"/>
              <a:t>19</a:t>
            </a:fld>
            <a:endParaRPr lang="en-US"/>
          </a:p>
        </p:txBody>
      </p:sp>
    </p:spTree>
    <p:extLst>
      <p:ext uri="{BB962C8B-B14F-4D97-AF65-F5344CB8AC3E}">
        <p14:creationId xmlns:p14="http://schemas.microsoft.com/office/powerpoint/2010/main" val="3773258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321BC8F-BD10-FF42-9C79-435882F0A66E}" type="slidenum">
              <a:rPr lang="en-US" smtClean="0"/>
              <a:t>2</a:t>
            </a:fld>
            <a:endParaRPr lang="en-US"/>
          </a:p>
        </p:txBody>
      </p:sp>
    </p:spTree>
    <p:extLst>
      <p:ext uri="{BB962C8B-B14F-4D97-AF65-F5344CB8AC3E}">
        <p14:creationId xmlns:p14="http://schemas.microsoft.com/office/powerpoint/2010/main" val="3602301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321BC8F-BD10-FF42-9C79-435882F0A66E}" type="slidenum">
              <a:rPr lang="en-US" smtClean="0"/>
              <a:t>20</a:t>
            </a:fld>
            <a:endParaRPr lang="en-US"/>
          </a:p>
        </p:txBody>
      </p:sp>
    </p:spTree>
    <p:extLst>
      <p:ext uri="{BB962C8B-B14F-4D97-AF65-F5344CB8AC3E}">
        <p14:creationId xmlns:p14="http://schemas.microsoft.com/office/powerpoint/2010/main" val="183928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321BC8F-BD10-FF42-9C79-435882F0A66E}" type="slidenum">
              <a:rPr lang="en-US" smtClean="0"/>
              <a:t>21</a:t>
            </a:fld>
            <a:endParaRPr lang="en-US"/>
          </a:p>
        </p:txBody>
      </p:sp>
    </p:spTree>
    <p:extLst>
      <p:ext uri="{BB962C8B-B14F-4D97-AF65-F5344CB8AC3E}">
        <p14:creationId xmlns:p14="http://schemas.microsoft.com/office/powerpoint/2010/main" val="2922867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321BC8F-BD10-FF42-9C79-435882F0A66E}" type="slidenum">
              <a:rPr lang="en-US" smtClean="0"/>
              <a:t>22</a:t>
            </a:fld>
            <a:endParaRPr lang="en-US"/>
          </a:p>
        </p:txBody>
      </p:sp>
    </p:spTree>
    <p:extLst>
      <p:ext uri="{BB962C8B-B14F-4D97-AF65-F5344CB8AC3E}">
        <p14:creationId xmlns:p14="http://schemas.microsoft.com/office/powerpoint/2010/main" val="517430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321BC8F-BD10-FF42-9C79-435882F0A66E}" type="slidenum">
              <a:rPr lang="en-US" smtClean="0"/>
              <a:t>23</a:t>
            </a:fld>
            <a:endParaRPr lang="en-US"/>
          </a:p>
        </p:txBody>
      </p:sp>
    </p:spTree>
    <p:extLst>
      <p:ext uri="{BB962C8B-B14F-4D97-AF65-F5344CB8AC3E}">
        <p14:creationId xmlns:p14="http://schemas.microsoft.com/office/powerpoint/2010/main" val="352084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321BC8F-BD10-FF42-9C79-435882F0A66E}" type="slidenum">
              <a:rPr lang="en-US" smtClean="0"/>
              <a:t>24</a:t>
            </a:fld>
            <a:endParaRPr lang="en-US"/>
          </a:p>
        </p:txBody>
      </p:sp>
    </p:spTree>
    <p:extLst>
      <p:ext uri="{BB962C8B-B14F-4D97-AF65-F5344CB8AC3E}">
        <p14:creationId xmlns:p14="http://schemas.microsoft.com/office/powerpoint/2010/main" val="2402057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321BC8F-BD10-FF42-9C79-435882F0A66E}" type="slidenum">
              <a:rPr lang="en-US" smtClean="0"/>
              <a:t>3</a:t>
            </a:fld>
            <a:endParaRPr lang="en-US"/>
          </a:p>
        </p:txBody>
      </p:sp>
    </p:spTree>
    <p:extLst>
      <p:ext uri="{BB962C8B-B14F-4D97-AF65-F5344CB8AC3E}">
        <p14:creationId xmlns:p14="http://schemas.microsoft.com/office/powerpoint/2010/main" val="464554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321BC8F-BD10-FF42-9C79-435882F0A66E}" type="slidenum">
              <a:rPr lang="en-US" smtClean="0"/>
              <a:t>4</a:t>
            </a:fld>
            <a:endParaRPr lang="en-US"/>
          </a:p>
        </p:txBody>
      </p:sp>
    </p:spTree>
    <p:extLst>
      <p:ext uri="{BB962C8B-B14F-4D97-AF65-F5344CB8AC3E}">
        <p14:creationId xmlns:p14="http://schemas.microsoft.com/office/powerpoint/2010/main" val="2250433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321BC8F-BD10-FF42-9C79-435882F0A66E}" type="slidenum">
              <a:rPr lang="en-US" smtClean="0"/>
              <a:t>5</a:t>
            </a:fld>
            <a:endParaRPr lang="en-US"/>
          </a:p>
        </p:txBody>
      </p:sp>
    </p:spTree>
    <p:extLst>
      <p:ext uri="{BB962C8B-B14F-4D97-AF65-F5344CB8AC3E}">
        <p14:creationId xmlns:p14="http://schemas.microsoft.com/office/powerpoint/2010/main" val="1145596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321BC8F-BD10-FF42-9C79-435882F0A66E}" type="slidenum">
              <a:rPr lang="en-US" smtClean="0"/>
              <a:t>6</a:t>
            </a:fld>
            <a:endParaRPr lang="en-US"/>
          </a:p>
        </p:txBody>
      </p:sp>
    </p:spTree>
    <p:extLst>
      <p:ext uri="{BB962C8B-B14F-4D97-AF65-F5344CB8AC3E}">
        <p14:creationId xmlns:p14="http://schemas.microsoft.com/office/powerpoint/2010/main" val="602507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321BC8F-BD10-FF42-9C79-435882F0A66E}" type="slidenum">
              <a:rPr lang="en-US" smtClean="0"/>
              <a:t>7</a:t>
            </a:fld>
            <a:endParaRPr lang="en-US"/>
          </a:p>
        </p:txBody>
      </p:sp>
    </p:spTree>
    <p:extLst>
      <p:ext uri="{BB962C8B-B14F-4D97-AF65-F5344CB8AC3E}">
        <p14:creationId xmlns:p14="http://schemas.microsoft.com/office/powerpoint/2010/main" val="2620297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321BC8F-BD10-FF42-9C79-435882F0A66E}" type="slidenum">
              <a:rPr lang="en-US" smtClean="0"/>
              <a:t>8</a:t>
            </a:fld>
            <a:endParaRPr lang="en-US"/>
          </a:p>
        </p:txBody>
      </p:sp>
    </p:spTree>
    <p:extLst>
      <p:ext uri="{BB962C8B-B14F-4D97-AF65-F5344CB8AC3E}">
        <p14:creationId xmlns:p14="http://schemas.microsoft.com/office/powerpoint/2010/main" val="609828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321BC8F-BD10-FF42-9C79-435882F0A66E}" type="slidenum">
              <a:rPr lang="en-US" smtClean="0"/>
              <a:t>9</a:t>
            </a:fld>
            <a:endParaRPr lang="en-US"/>
          </a:p>
        </p:txBody>
      </p:sp>
    </p:spTree>
    <p:extLst>
      <p:ext uri="{BB962C8B-B14F-4D97-AF65-F5344CB8AC3E}">
        <p14:creationId xmlns:p14="http://schemas.microsoft.com/office/powerpoint/2010/main" val="169533398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84000">
              <a:schemeClr val="bg1"/>
            </a:gs>
            <a:gs pos="100000">
              <a:schemeClr val="bg1">
                <a:lumMod val="95000"/>
              </a:schemeClr>
            </a:gs>
          </a:gsLst>
          <a:lin ang="5400000" scaled="0"/>
          <a:tileRect/>
        </a:gradFill>
        <a:effectLst/>
      </p:bgPr>
    </p:bg>
    <p:spTree>
      <p:nvGrpSpPr>
        <p:cNvPr id="1" name=""/>
        <p:cNvGrpSpPr/>
        <p:nvPr/>
      </p:nvGrpSpPr>
      <p:grpSpPr>
        <a:xfrm>
          <a:off x="0" y="0"/>
          <a:ext cx="0" cy="0"/>
          <a:chOff x="0" y="0"/>
          <a:chExt cx="0" cy="0"/>
        </a:xfrm>
      </p:grpSpPr>
      <p:pic>
        <p:nvPicPr>
          <p:cNvPr id="4" name="Picture 3" descr="blue-sky-topcrop.jpg"/>
          <p:cNvPicPr>
            <a:picLocks noChangeAspect="1"/>
          </p:cNvPicPr>
          <p:nvPr userDrawn="1"/>
        </p:nvPicPr>
        <p:blipFill rotWithShape="1">
          <a:blip r:embed="rId2" cstate="email">
            <a:alphaModFix/>
            <a:extLst>
              <a:ext uri="{BEBA8EAE-BF5A-486C-A8C5-ECC9F3942E4B}">
                <a14:imgProps xmlns:a14="http://schemas.microsoft.com/office/drawing/2010/main">
                  <a14:imgLayer r:embed="rId3">
                    <a14:imgEffect>
                      <a14:brightnessContrast bright="-7000"/>
                    </a14:imgEffect>
                  </a14:imgLayer>
                </a14:imgProps>
              </a:ext>
              <a:ext uri="{28A0092B-C50C-407E-A947-70E740481C1C}">
                <a14:useLocalDpi xmlns:a14="http://schemas.microsoft.com/office/drawing/2010/main"/>
              </a:ext>
            </a:extLst>
          </a:blip>
          <a:srcRect t="68990" b="-68990"/>
          <a:stretch/>
        </p:blipFill>
        <p:spPr>
          <a:xfrm>
            <a:off x="0" y="0"/>
            <a:ext cx="9144000" cy="4843549"/>
          </a:xfrm>
          <a:prstGeom prst="rect">
            <a:avLst/>
          </a:prstGeom>
          <a:effectLst/>
        </p:spPr>
      </p:pic>
      <p:sp>
        <p:nvSpPr>
          <p:cNvPr id="2" name="Title 1"/>
          <p:cNvSpPr>
            <a:spLocks noGrp="1"/>
          </p:cNvSpPr>
          <p:nvPr>
            <p:ph type="title"/>
          </p:nvPr>
        </p:nvSpPr>
        <p:spPr>
          <a:xfrm>
            <a:off x="457200" y="216582"/>
            <a:ext cx="8229600" cy="1143000"/>
          </a:xfrm>
        </p:spPr>
        <p:txBody>
          <a:bodyPr/>
          <a:lstStyle>
            <a:lvl1pPr>
              <a:defRPr>
                <a:solidFill>
                  <a:schemeClr val="bg1">
                    <a:lumMod val="95000"/>
                  </a:schemeClr>
                </a:solidFill>
              </a:defRPr>
            </a:lvl1pPr>
          </a:lstStyle>
          <a:p>
            <a:r>
              <a:rPr lang="en-AU" dirty="0" smtClean="0"/>
              <a:t>Click to edit Master</a:t>
            </a:r>
            <a:endParaRPr lang="en-US" dirty="0"/>
          </a:p>
        </p:txBody>
      </p:sp>
      <p:sp>
        <p:nvSpPr>
          <p:cNvPr id="3" name="Content Placeholder 2"/>
          <p:cNvSpPr>
            <a:spLocks noGrp="1"/>
          </p:cNvSpPr>
          <p:nvPr>
            <p:ph idx="1"/>
          </p:nvPr>
        </p:nvSpPr>
        <p:spPr>
          <a:ln>
            <a:noFill/>
          </a:ln>
        </p:spPr>
        <p:txBody>
          <a:bodyPr/>
          <a:lstStyle>
            <a:lvl1pPr>
              <a:buClr>
                <a:srgbClr val="F68F1E"/>
              </a:buClr>
              <a:defRPr>
                <a:solidFill>
                  <a:schemeClr val="tx1">
                    <a:lumMod val="85000"/>
                    <a:lumOff val="15000"/>
                  </a:schemeClr>
                </a:solidFill>
              </a:defRPr>
            </a:lvl1pPr>
            <a:lvl2pPr>
              <a:buClr>
                <a:srgbClr val="F68F1E"/>
              </a:buClr>
              <a:defRPr>
                <a:solidFill>
                  <a:schemeClr val="tx1">
                    <a:lumMod val="85000"/>
                    <a:lumOff val="15000"/>
                  </a:schemeClr>
                </a:solidFill>
              </a:defRPr>
            </a:lvl2pPr>
            <a:lvl3pPr>
              <a:buClr>
                <a:srgbClr val="F68F1E"/>
              </a:buClr>
              <a:defRPr>
                <a:solidFill>
                  <a:schemeClr val="tx1">
                    <a:lumMod val="85000"/>
                    <a:lumOff val="15000"/>
                  </a:schemeClr>
                </a:solidFill>
              </a:defRPr>
            </a:lvl3pPr>
            <a:lvl4pPr marL="1600200" indent="-228600">
              <a:buClr>
                <a:srgbClr val="F68F1E"/>
              </a:buClr>
              <a:buFont typeface="Wingdings" charset="2"/>
              <a:buChar char="§"/>
              <a:defRPr>
                <a:solidFill>
                  <a:schemeClr val="tx1">
                    <a:lumMod val="85000"/>
                    <a:lumOff val="15000"/>
                  </a:schemeClr>
                </a:solidFill>
              </a:defRPr>
            </a:lvl4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p:txBody>
      </p:sp>
      <p:sp>
        <p:nvSpPr>
          <p:cNvPr id="7" name="Slide Number Placeholder 5"/>
          <p:cNvSpPr>
            <a:spLocks noGrp="1"/>
          </p:cNvSpPr>
          <p:nvPr>
            <p:ph type="sldNum" sz="quarter" idx="4"/>
          </p:nvPr>
        </p:nvSpPr>
        <p:spPr>
          <a:xfrm>
            <a:off x="133131" y="6373866"/>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latin typeface="Arial"/>
                <a:cs typeface="Arial"/>
              </a:defRPr>
            </a:lvl1pPr>
          </a:lstStyle>
          <a:p>
            <a:pPr algn="l"/>
            <a:r>
              <a:rPr lang="en-US" dirty="0" smtClean="0"/>
              <a:t>Page </a:t>
            </a:r>
            <a:fld id="{C95135F2-75C1-B443-903B-CB9DAAB036A9}" type="slidenum">
              <a:rPr lang="en-US" smtClean="0"/>
              <a:pPr algn="l"/>
              <a:t>‹#›</a:t>
            </a:fld>
            <a:endParaRPr lang="en-US" dirty="0"/>
          </a:p>
        </p:txBody>
      </p:sp>
      <p:pic>
        <p:nvPicPr>
          <p:cNvPr id="5" name="Picture 4" descr="lucidity-logo-rgb-trans.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281252" y="5846812"/>
            <a:ext cx="3051433" cy="1784358"/>
          </a:xfrm>
          <a:prstGeom prst="rect">
            <a:avLst/>
          </a:prstGeom>
        </p:spPr>
      </p:pic>
    </p:spTree>
    <p:extLst>
      <p:ext uri="{BB962C8B-B14F-4D97-AF65-F5344CB8AC3E}">
        <p14:creationId xmlns:p14="http://schemas.microsoft.com/office/powerpoint/2010/main" val="31223951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descr="blue-sky-topcrop.jpg"/>
          <p:cNvPicPr>
            <a:picLocks noChangeAspect="1"/>
          </p:cNvPicPr>
          <p:nvPr userDrawn="1"/>
        </p:nvPicPr>
        <p:blipFill rotWithShape="1">
          <a:blip r:embed="rId2" cstate="email">
            <a:alphaModFix/>
            <a:extLst>
              <a:ext uri="{BEBA8EAE-BF5A-486C-A8C5-ECC9F3942E4B}">
                <a14:imgProps xmlns:a14="http://schemas.microsoft.com/office/drawing/2010/main">
                  <a14:imgLayer r:embed="rId3">
                    <a14:imgEffect>
                      <a14:brightnessContrast bright="-7000"/>
                    </a14:imgEffect>
                  </a14:imgLayer>
                </a14:imgProps>
              </a:ext>
              <a:ext uri="{28A0092B-C50C-407E-A947-70E740481C1C}">
                <a14:useLocalDpi xmlns:a14="http://schemas.microsoft.com/office/drawing/2010/main"/>
              </a:ext>
            </a:extLst>
          </a:blip>
          <a:srcRect t="68990" b="-68990"/>
          <a:stretch/>
        </p:blipFill>
        <p:spPr>
          <a:xfrm>
            <a:off x="0" y="0"/>
            <a:ext cx="9144000" cy="4843549"/>
          </a:xfrm>
          <a:prstGeom prst="rect">
            <a:avLst/>
          </a:prstGeom>
          <a:effectLst/>
        </p:spPr>
      </p:pic>
      <p:sp>
        <p:nvSpPr>
          <p:cNvPr id="3" name="Text Placeholder 2"/>
          <p:cNvSpPr>
            <a:spLocks noGrp="1"/>
          </p:cNvSpPr>
          <p:nvPr>
            <p:ph type="body" idx="1"/>
          </p:nvPr>
        </p:nvSpPr>
        <p:spPr>
          <a:xfrm>
            <a:off x="722313" y="1410125"/>
            <a:ext cx="7772400" cy="588162"/>
          </a:xfrm>
        </p:spPr>
        <p:txBody>
          <a:bodyPr anchor="b"/>
          <a:lstStyle>
            <a:lvl1pPr marL="0" indent="0" algn="ctr">
              <a:buNone/>
              <a:defRPr sz="2000">
                <a:solidFill>
                  <a:srgbClr val="50515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smtClean="0"/>
              <a:t>Click to edit Master text styles</a:t>
            </a:r>
          </a:p>
        </p:txBody>
      </p:sp>
      <p:sp>
        <p:nvSpPr>
          <p:cNvPr id="11" name="Title 1"/>
          <p:cNvSpPr>
            <a:spLocks noGrp="1"/>
          </p:cNvSpPr>
          <p:nvPr>
            <p:ph type="title"/>
          </p:nvPr>
        </p:nvSpPr>
        <p:spPr>
          <a:xfrm>
            <a:off x="457200" y="209325"/>
            <a:ext cx="8229600" cy="1143000"/>
          </a:xfrm>
        </p:spPr>
        <p:txBody>
          <a:bodyPr>
            <a:normAutofit/>
          </a:bodyPr>
          <a:lstStyle>
            <a:lvl1pPr algn="ctr">
              <a:defRPr lang="en-US" sz="4400" b="1" kern="1200" dirty="0">
                <a:solidFill>
                  <a:schemeClr val="bg1">
                    <a:lumMod val="95000"/>
                  </a:schemeClr>
                </a:solidFill>
                <a:latin typeface="Arial"/>
                <a:ea typeface="+mj-ea"/>
                <a:cs typeface="Arial"/>
              </a:defRPr>
            </a:lvl1pPr>
          </a:lstStyle>
          <a:p>
            <a:r>
              <a:rPr lang="en-AU" dirty="0" smtClean="0"/>
              <a:t>Click to edit Master</a:t>
            </a:r>
            <a:endParaRPr lang="en-US" dirty="0"/>
          </a:p>
        </p:txBody>
      </p:sp>
      <p:pic>
        <p:nvPicPr>
          <p:cNvPr id="12" name="Picture 11" descr="lucidity-logo-rgb-trans.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281252" y="5846812"/>
            <a:ext cx="3051433" cy="1784358"/>
          </a:xfrm>
          <a:prstGeom prst="rect">
            <a:avLst/>
          </a:prstGeom>
        </p:spPr>
      </p:pic>
      <p:sp>
        <p:nvSpPr>
          <p:cNvPr id="13" name="Slide Number Placeholder 5"/>
          <p:cNvSpPr>
            <a:spLocks noGrp="1"/>
          </p:cNvSpPr>
          <p:nvPr>
            <p:ph type="sldNum" sz="quarter" idx="4"/>
          </p:nvPr>
        </p:nvSpPr>
        <p:spPr>
          <a:xfrm>
            <a:off x="133131" y="6373866"/>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latin typeface="Arial"/>
                <a:cs typeface="Arial"/>
              </a:defRPr>
            </a:lvl1pPr>
          </a:lstStyle>
          <a:p>
            <a:pPr algn="l"/>
            <a:r>
              <a:rPr lang="en-US" dirty="0" smtClean="0"/>
              <a:t>Page </a:t>
            </a:r>
            <a:fld id="{C95135F2-75C1-B443-903B-CB9DAAB036A9}" type="slidenum">
              <a:rPr lang="en-US" smtClean="0"/>
              <a:pPr algn="l"/>
              <a:t>‹#›</a:t>
            </a:fld>
            <a:endParaRPr lang="en-US" dirty="0"/>
          </a:p>
        </p:txBody>
      </p:sp>
    </p:spTree>
    <p:extLst>
      <p:ext uri="{BB962C8B-B14F-4D97-AF65-F5344CB8AC3E}">
        <p14:creationId xmlns:p14="http://schemas.microsoft.com/office/powerpoint/2010/main" val="2564599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Alternate_Title Slide_Blu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47943"/>
            <a:ext cx="7772400" cy="1470025"/>
          </a:xfrm>
        </p:spPr>
        <p:txBody>
          <a:bodyPr/>
          <a:lstStyle>
            <a:lvl1pPr algn="ctr">
              <a:defRPr b="0" i="0" cap="all">
                <a:solidFill>
                  <a:schemeClr val="bg1"/>
                </a:solidFill>
                <a:latin typeface="Arial"/>
                <a:cs typeface="Arial"/>
              </a:defRPr>
            </a:lvl1pPr>
          </a:lstStyle>
          <a:p>
            <a:r>
              <a:rPr lang="en-AU" dirty="0" smtClean="0"/>
              <a:t>Click to edit title</a:t>
            </a:r>
            <a:endParaRPr lang="en-US" dirty="0"/>
          </a:p>
        </p:txBody>
      </p:sp>
      <p:sp>
        <p:nvSpPr>
          <p:cNvPr id="3" name="Subtitle 2"/>
          <p:cNvSpPr>
            <a:spLocks noGrp="1"/>
          </p:cNvSpPr>
          <p:nvPr>
            <p:ph type="subTitle" idx="1"/>
          </p:nvPr>
        </p:nvSpPr>
        <p:spPr>
          <a:xfrm>
            <a:off x="1371571" y="3886200"/>
            <a:ext cx="6400800" cy="1752600"/>
          </a:xfrm>
        </p:spPr>
        <p:txBody>
          <a:bodyPr>
            <a:normAutofit/>
          </a:bodyPr>
          <a:lstStyle>
            <a:lvl1pPr marL="0" indent="0" algn="ctr">
              <a:buNone/>
              <a:defRPr sz="3000" cap="all">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14" name="Slide Number Placeholder 5"/>
          <p:cNvSpPr>
            <a:spLocks noGrp="1"/>
          </p:cNvSpPr>
          <p:nvPr>
            <p:ph type="sldNum" sz="quarter" idx="4"/>
          </p:nvPr>
        </p:nvSpPr>
        <p:spPr>
          <a:xfrm>
            <a:off x="133131" y="6373866"/>
            <a:ext cx="21336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pPr algn="l"/>
            <a:r>
              <a:rPr lang="en-US" dirty="0" smtClean="0"/>
              <a:t>Page </a:t>
            </a:r>
            <a:fld id="{C95135F2-75C1-B443-903B-CB9DAAB036A9}" type="slidenum">
              <a:rPr lang="en-US" smtClean="0"/>
              <a:pPr algn="l"/>
              <a:t>‹#›</a:t>
            </a:fld>
            <a:endParaRPr lang="en-US" dirty="0"/>
          </a:p>
        </p:txBody>
      </p:sp>
      <p:pic>
        <p:nvPicPr>
          <p:cNvPr id="5" name="Picture 4" descr="lucidity-logo-revers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18623" y="5894364"/>
            <a:ext cx="2697654" cy="758239"/>
          </a:xfrm>
          <a:prstGeom prst="rect">
            <a:avLst/>
          </a:prstGeom>
        </p:spPr>
      </p:pic>
    </p:spTree>
    <p:extLst>
      <p:ext uri="{BB962C8B-B14F-4D97-AF65-F5344CB8AC3E}">
        <p14:creationId xmlns:p14="http://schemas.microsoft.com/office/powerpoint/2010/main" val="36612816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Alternate_Title Slide_Orang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47943"/>
            <a:ext cx="7772400" cy="1470025"/>
          </a:xfrm>
        </p:spPr>
        <p:txBody>
          <a:bodyPr/>
          <a:lstStyle>
            <a:lvl1pPr algn="ctr">
              <a:defRPr b="0" i="0" cap="all">
                <a:solidFill>
                  <a:schemeClr val="bg1"/>
                </a:solidFill>
                <a:latin typeface="Arial"/>
                <a:cs typeface="Arial"/>
              </a:defRPr>
            </a:lvl1pPr>
          </a:lstStyle>
          <a:p>
            <a:r>
              <a:rPr lang="en-AU" dirty="0" smtClean="0"/>
              <a:t>Click to edit title</a:t>
            </a:r>
            <a:endParaRPr lang="en-US" dirty="0"/>
          </a:p>
        </p:txBody>
      </p:sp>
      <p:sp>
        <p:nvSpPr>
          <p:cNvPr id="3" name="Subtitle 2"/>
          <p:cNvSpPr>
            <a:spLocks noGrp="1"/>
          </p:cNvSpPr>
          <p:nvPr>
            <p:ph type="subTitle" idx="1"/>
          </p:nvPr>
        </p:nvSpPr>
        <p:spPr>
          <a:xfrm>
            <a:off x="1371571" y="3886200"/>
            <a:ext cx="6400800" cy="1752600"/>
          </a:xfrm>
        </p:spPr>
        <p:txBody>
          <a:bodyPr>
            <a:normAutofit/>
          </a:bodyPr>
          <a:lstStyle>
            <a:lvl1pPr marL="0" indent="0" algn="ctr">
              <a:buNone/>
              <a:defRPr sz="3000" cap="all">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14" name="Slide Number Placeholder 5"/>
          <p:cNvSpPr>
            <a:spLocks noGrp="1"/>
          </p:cNvSpPr>
          <p:nvPr>
            <p:ph type="sldNum" sz="quarter" idx="4"/>
          </p:nvPr>
        </p:nvSpPr>
        <p:spPr>
          <a:xfrm>
            <a:off x="133131" y="6373866"/>
            <a:ext cx="21336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pPr algn="l"/>
            <a:r>
              <a:rPr lang="en-US" dirty="0" smtClean="0"/>
              <a:t>Page </a:t>
            </a:r>
            <a:fld id="{C95135F2-75C1-B443-903B-CB9DAAB036A9}" type="slidenum">
              <a:rPr lang="en-US" smtClean="0"/>
              <a:pPr algn="l"/>
              <a:t>‹#›</a:t>
            </a:fld>
            <a:endParaRPr lang="en-US" dirty="0"/>
          </a:p>
        </p:txBody>
      </p:sp>
      <p:pic>
        <p:nvPicPr>
          <p:cNvPr id="5" name="Picture 4" descr="lucidity-logo-revers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18623" y="5894364"/>
            <a:ext cx="2697654" cy="758239"/>
          </a:xfrm>
          <a:prstGeom prst="rect">
            <a:avLst/>
          </a:prstGeom>
        </p:spPr>
      </p:pic>
    </p:spTree>
    <p:extLst>
      <p:ext uri="{BB962C8B-B14F-4D97-AF65-F5344CB8AC3E}">
        <p14:creationId xmlns:p14="http://schemas.microsoft.com/office/powerpoint/2010/main" val="3409688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Alternate_Title Slide_BlueOrang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47943"/>
            <a:ext cx="7772400" cy="1470025"/>
          </a:xfrm>
        </p:spPr>
        <p:txBody>
          <a:bodyPr/>
          <a:lstStyle>
            <a:lvl1pPr algn="ctr">
              <a:defRPr b="0" i="0" cap="all">
                <a:solidFill>
                  <a:schemeClr val="bg1"/>
                </a:solidFill>
                <a:latin typeface="Arial"/>
                <a:cs typeface="Arial"/>
              </a:defRPr>
            </a:lvl1pPr>
          </a:lstStyle>
          <a:p>
            <a:r>
              <a:rPr lang="en-AU" dirty="0" smtClean="0"/>
              <a:t>Click to edit title</a:t>
            </a:r>
            <a:endParaRPr lang="en-US" dirty="0"/>
          </a:p>
        </p:txBody>
      </p:sp>
      <p:sp>
        <p:nvSpPr>
          <p:cNvPr id="3" name="Subtitle 2"/>
          <p:cNvSpPr>
            <a:spLocks noGrp="1"/>
          </p:cNvSpPr>
          <p:nvPr>
            <p:ph type="subTitle" idx="1"/>
          </p:nvPr>
        </p:nvSpPr>
        <p:spPr>
          <a:xfrm>
            <a:off x="1371571" y="3886200"/>
            <a:ext cx="6400800" cy="1752600"/>
          </a:xfrm>
        </p:spPr>
        <p:txBody>
          <a:bodyPr>
            <a:normAutofit/>
          </a:bodyPr>
          <a:lstStyle>
            <a:lvl1pPr marL="0" indent="0" algn="ctr">
              <a:buNone/>
              <a:defRPr sz="3000" cap="all">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14" name="Slide Number Placeholder 5"/>
          <p:cNvSpPr>
            <a:spLocks noGrp="1"/>
          </p:cNvSpPr>
          <p:nvPr>
            <p:ph type="sldNum" sz="quarter" idx="4"/>
          </p:nvPr>
        </p:nvSpPr>
        <p:spPr>
          <a:xfrm>
            <a:off x="133131" y="6373866"/>
            <a:ext cx="21336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pPr algn="l"/>
            <a:r>
              <a:rPr lang="en-US" dirty="0" smtClean="0"/>
              <a:t>Page </a:t>
            </a:r>
            <a:fld id="{C95135F2-75C1-B443-903B-CB9DAAB036A9}" type="slidenum">
              <a:rPr lang="en-US" smtClean="0"/>
              <a:pPr algn="l"/>
              <a:t>‹#›</a:t>
            </a:fld>
            <a:endParaRPr lang="en-US" dirty="0"/>
          </a:p>
        </p:txBody>
      </p:sp>
      <p:pic>
        <p:nvPicPr>
          <p:cNvPr id="5" name="Picture 4" descr="lucidity-logo-revers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18623" y="5894364"/>
            <a:ext cx="2697654" cy="758239"/>
          </a:xfrm>
          <a:prstGeom prst="rect">
            <a:avLst/>
          </a:prstGeom>
        </p:spPr>
      </p:pic>
    </p:spTree>
    <p:extLst>
      <p:ext uri="{BB962C8B-B14F-4D97-AF65-F5344CB8AC3E}">
        <p14:creationId xmlns:p14="http://schemas.microsoft.com/office/powerpoint/2010/main" val="14167811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smtClean="0"/>
              <a:t>Click to edit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p:txBody>
      </p:sp>
      <p:sp>
        <p:nvSpPr>
          <p:cNvPr id="6" name="Slide Number Placeholder 5"/>
          <p:cNvSpPr>
            <a:spLocks noGrp="1"/>
          </p:cNvSpPr>
          <p:nvPr>
            <p:ph type="sldNum" sz="quarter" idx="4"/>
          </p:nvPr>
        </p:nvSpPr>
        <p:spPr>
          <a:xfrm>
            <a:off x="133131" y="6373866"/>
            <a:ext cx="21336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pPr algn="l"/>
            <a:r>
              <a:rPr lang="en-US" dirty="0" smtClean="0"/>
              <a:t>Page </a:t>
            </a:r>
            <a:fld id="{C95135F2-75C1-B443-903B-CB9DAAB036A9}" type="slidenum">
              <a:rPr lang="en-US" smtClean="0"/>
              <a:pPr algn="l"/>
              <a:t>‹#›</a:t>
            </a:fld>
            <a:endParaRPr lang="en-US" dirty="0"/>
          </a:p>
        </p:txBody>
      </p:sp>
    </p:spTree>
    <p:extLst>
      <p:ext uri="{BB962C8B-B14F-4D97-AF65-F5344CB8AC3E}">
        <p14:creationId xmlns:p14="http://schemas.microsoft.com/office/powerpoint/2010/main" val="238061852"/>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5" r:id="rId3"/>
    <p:sldLayoutId id="2147483656" r:id="rId4"/>
    <p:sldLayoutId id="2147483657" r:id="rId5"/>
  </p:sldLayoutIdLst>
  <p:timing>
    <p:tnLst>
      <p:par>
        <p:cTn id="1" dur="indefinite" restart="never" nodeType="tmRoot"/>
      </p:par>
    </p:tnLst>
  </p:timing>
  <p:hf hdr="0" dt="0"/>
  <p:txStyles>
    <p:titleStyle>
      <a:lvl1pPr algn="l" defTabSz="457200" rtl="0" eaLnBrk="1" latinLnBrk="0" hangingPunct="1">
        <a:spcBef>
          <a:spcPct val="0"/>
        </a:spcBef>
        <a:buNone/>
        <a:defRPr sz="44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Clr>
          <a:srgbClr val="FFD900"/>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FFD900"/>
        </a:buClr>
        <a:buFont typeface="Wingdings" charset="2"/>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FFD900"/>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FFD900"/>
        </a:buClr>
        <a:buFont typeface="Wingdings" charset="2"/>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1497623"/>
            <a:ext cx="7772400" cy="1470025"/>
          </a:xfrm>
        </p:spPr>
        <p:txBody>
          <a:bodyPr/>
          <a:lstStyle/>
          <a:p>
            <a:r>
              <a:rPr lang="en-US" b="1" dirty="0" smtClean="0"/>
              <a:t>LUCIDITY APP</a:t>
            </a:r>
            <a:endParaRPr lang="en-US" b="1" dirty="0">
              <a:latin typeface="Arial"/>
              <a:cs typeface="Arial"/>
            </a:endParaRPr>
          </a:p>
        </p:txBody>
      </p:sp>
      <p:sp>
        <p:nvSpPr>
          <p:cNvPr id="10" name="Subtitle 5"/>
          <p:cNvSpPr>
            <a:spLocks noGrp="1"/>
          </p:cNvSpPr>
          <p:nvPr>
            <p:ph type="subTitle" idx="1"/>
          </p:nvPr>
        </p:nvSpPr>
        <p:spPr>
          <a:xfrm>
            <a:off x="1371571" y="3235880"/>
            <a:ext cx="6400800" cy="1752600"/>
          </a:xfrm>
        </p:spPr>
        <p:txBody>
          <a:bodyPr>
            <a:normAutofit lnSpcReduction="10000"/>
          </a:bodyPr>
          <a:lstStyle/>
          <a:p>
            <a:pPr algn="ctr"/>
            <a:r>
              <a:rPr lang="en-US" cap="none" dirty="0" smtClean="0"/>
              <a:t>This training is provided for employees downloading and using the Lucidity App for </a:t>
            </a:r>
            <a:br>
              <a:rPr lang="en-US" cap="none" dirty="0" smtClean="0"/>
            </a:br>
            <a:r>
              <a:rPr lang="en-US" cap="none" dirty="0" smtClean="0"/>
              <a:t>Inform</a:t>
            </a:r>
            <a:endParaRPr lang="en-US" cap="none" dirty="0"/>
          </a:p>
        </p:txBody>
      </p:sp>
    </p:spTree>
    <p:extLst>
      <p:ext uri="{BB962C8B-B14F-4D97-AF65-F5344CB8AC3E}">
        <p14:creationId xmlns:p14="http://schemas.microsoft.com/office/powerpoint/2010/main" val="378971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OS Simulator Screen Shot 28 Aug 2015 3.21.30 pm.png"/>
          <p:cNvPicPr/>
          <p:nvPr/>
        </p:nvPicPr>
        <p:blipFill>
          <a:blip r:embed="rId3">
            <a:extLst>
              <a:ext uri="{28A0092B-C50C-407E-A947-70E740481C1C}">
                <a14:useLocalDpi xmlns:a14="http://schemas.microsoft.com/office/drawing/2010/main" val="0"/>
              </a:ext>
            </a:extLst>
          </a:blip>
          <a:srcRect/>
          <a:stretch>
            <a:fillRect/>
          </a:stretch>
        </p:blipFill>
        <p:spPr bwMode="auto">
          <a:xfrm>
            <a:off x="273926" y="1657075"/>
            <a:ext cx="3302193" cy="4254837"/>
          </a:xfrm>
          <a:prstGeom prst="rect">
            <a:avLst/>
          </a:prstGeom>
          <a:noFill/>
          <a:ln>
            <a:noFill/>
          </a:ln>
          <a:effectLst>
            <a:outerShdw blurRad="50800" dist="38100" dir="18900000" algn="bl" rotWithShape="0">
              <a:prstClr val="black">
                <a:alpha val="40000"/>
              </a:prstClr>
            </a:outerShdw>
          </a:effectLst>
        </p:spPr>
      </p:pic>
      <p:sp>
        <p:nvSpPr>
          <p:cNvPr id="4" name="Title 3"/>
          <p:cNvSpPr>
            <a:spLocks noGrp="1"/>
          </p:cNvSpPr>
          <p:nvPr>
            <p:ph type="title"/>
          </p:nvPr>
        </p:nvSpPr>
        <p:spPr/>
        <p:txBody>
          <a:bodyPr>
            <a:normAutofit/>
          </a:bodyPr>
          <a:lstStyle/>
          <a:p>
            <a:r>
              <a:rPr lang="en-US" dirty="0" smtClean="0"/>
              <a:t>Add a New Form</a:t>
            </a:r>
            <a:endParaRPr lang="en-US" dirty="0"/>
          </a:p>
        </p:txBody>
      </p:sp>
      <p:sp>
        <p:nvSpPr>
          <p:cNvPr id="8" name="Content Placeholder 4"/>
          <p:cNvSpPr>
            <a:spLocks noGrp="1"/>
          </p:cNvSpPr>
          <p:nvPr>
            <p:ph idx="1"/>
          </p:nvPr>
        </p:nvSpPr>
        <p:spPr>
          <a:xfrm>
            <a:off x="3666836" y="1657076"/>
            <a:ext cx="5024217" cy="4348163"/>
          </a:xfrm>
        </p:spPr>
        <p:txBody>
          <a:bodyPr>
            <a:normAutofit fontScale="85000" lnSpcReduction="10000"/>
          </a:bodyPr>
          <a:lstStyle/>
          <a:p>
            <a:pPr marL="0" indent="0">
              <a:buNone/>
            </a:pPr>
            <a:r>
              <a:rPr lang="en-AU" b="1" dirty="0"/>
              <a:t>To commence a new form, follow these steps:</a:t>
            </a:r>
          </a:p>
          <a:p>
            <a:pPr>
              <a:spcBef>
                <a:spcPts val="1200"/>
              </a:spcBef>
              <a:spcAft>
                <a:spcPts val="1200"/>
              </a:spcAft>
            </a:pPr>
            <a:r>
              <a:rPr lang="en-AU" dirty="0"/>
              <a:t>On the Dashboard, click the </a:t>
            </a:r>
            <a:r>
              <a:rPr lang="en-AU" b="1" dirty="0"/>
              <a:t>'Add a new form</a:t>
            </a:r>
            <a:r>
              <a:rPr lang="en-AU" dirty="0"/>
              <a:t>' link</a:t>
            </a:r>
            <a:r>
              <a:rPr lang="en-AU" dirty="0" smtClean="0"/>
              <a:t>.</a:t>
            </a:r>
          </a:p>
          <a:p>
            <a:pPr>
              <a:spcBef>
                <a:spcPts val="1200"/>
              </a:spcBef>
              <a:spcAft>
                <a:spcPts val="1200"/>
              </a:spcAft>
            </a:pPr>
            <a:r>
              <a:rPr lang="en-AU" dirty="0"/>
              <a:t>This will </a:t>
            </a:r>
            <a:r>
              <a:rPr lang="en-AU" dirty="0" smtClean="0"/>
              <a:t>display </a:t>
            </a:r>
            <a:r>
              <a:rPr lang="en-AU" dirty="0"/>
              <a:t>a list of available forms.  Search for forms by typing in the search bar.  Select the required form by clicking its title.</a:t>
            </a:r>
            <a:br>
              <a:rPr lang="en-AU" dirty="0"/>
            </a:br>
            <a:endParaRPr lang="en-US" sz="2400" dirty="0" smtClean="0"/>
          </a:p>
        </p:txBody>
      </p:sp>
    </p:spTree>
    <p:extLst>
      <p:ext uri="{BB962C8B-B14F-4D97-AF65-F5344CB8AC3E}">
        <p14:creationId xmlns:p14="http://schemas.microsoft.com/office/powerpoint/2010/main" val="2470036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Add a New Form</a:t>
            </a:r>
            <a:endParaRPr lang="en-US" dirty="0"/>
          </a:p>
        </p:txBody>
      </p:sp>
      <p:sp>
        <p:nvSpPr>
          <p:cNvPr id="8" name="Content Placeholder 4"/>
          <p:cNvSpPr>
            <a:spLocks noGrp="1"/>
          </p:cNvSpPr>
          <p:nvPr>
            <p:ph idx="1"/>
          </p:nvPr>
        </p:nvSpPr>
        <p:spPr>
          <a:xfrm>
            <a:off x="3666836" y="1657076"/>
            <a:ext cx="5024217" cy="4348163"/>
          </a:xfrm>
        </p:spPr>
        <p:txBody>
          <a:bodyPr>
            <a:normAutofit lnSpcReduction="10000"/>
          </a:bodyPr>
          <a:lstStyle/>
          <a:p>
            <a:pPr>
              <a:spcBef>
                <a:spcPts val="1200"/>
              </a:spcBef>
              <a:spcAft>
                <a:spcPts val="1200"/>
              </a:spcAft>
            </a:pPr>
            <a:r>
              <a:rPr lang="en-AU" dirty="0"/>
              <a:t>The next screen will display administration details about the form which is being completed.  </a:t>
            </a:r>
            <a:endParaRPr lang="en-AU" dirty="0" smtClean="0"/>
          </a:p>
          <a:p>
            <a:pPr>
              <a:spcBef>
                <a:spcPts val="1200"/>
              </a:spcBef>
              <a:spcAft>
                <a:spcPts val="1200"/>
              </a:spcAft>
            </a:pPr>
            <a:r>
              <a:rPr lang="en-AU" dirty="0" smtClean="0"/>
              <a:t>Enter </a:t>
            </a:r>
            <a:r>
              <a:rPr lang="en-AU" dirty="0"/>
              <a:t>information as appropriate and press </a:t>
            </a:r>
            <a:r>
              <a:rPr lang="en-AU" b="1" dirty="0"/>
              <a:t>Next</a:t>
            </a:r>
            <a:r>
              <a:rPr lang="en-AU" dirty="0"/>
              <a:t> or the right arrow in the navigation bar.</a:t>
            </a:r>
            <a:endParaRPr lang="en-US" sz="2400"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265" y="1792586"/>
            <a:ext cx="3351571" cy="4468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3165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221" y="1729211"/>
            <a:ext cx="3463459" cy="4617945"/>
          </a:xfrm>
          <a:prstGeom prst="rect">
            <a:avLst/>
          </a:prstGeom>
          <a:effectLst>
            <a:outerShdw blurRad="50800" dist="38100" dir="2700000" algn="tl" rotWithShape="0">
              <a:prstClr val="black">
                <a:alpha val="40000"/>
              </a:prstClr>
            </a:outerShdw>
          </a:effectLst>
        </p:spPr>
      </p:pic>
      <p:sp>
        <p:nvSpPr>
          <p:cNvPr id="4" name="Title 3"/>
          <p:cNvSpPr>
            <a:spLocks noGrp="1"/>
          </p:cNvSpPr>
          <p:nvPr>
            <p:ph type="title"/>
          </p:nvPr>
        </p:nvSpPr>
        <p:spPr/>
        <p:txBody>
          <a:bodyPr>
            <a:normAutofit/>
          </a:bodyPr>
          <a:lstStyle/>
          <a:p>
            <a:r>
              <a:rPr lang="en-US" dirty="0" smtClean="0"/>
              <a:t>Add a New Form</a:t>
            </a:r>
            <a:endParaRPr lang="en-US" dirty="0"/>
          </a:p>
        </p:txBody>
      </p:sp>
      <p:sp>
        <p:nvSpPr>
          <p:cNvPr id="9" name="Content Placeholder 4"/>
          <p:cNvSpPr>
            <a:spLocks noGrp="1"/>
          </p:cNvSpPr>
          <p:nvPr>
            <p:ph idx="1"/>
          </p:nvPr>
        </p:nvSpPr>
        <p:spPr>
          <a:xfrm>
            <a:off x="3920333" y="1657077"/>
            <a:ext cx="5024217" cy="3571300"/>
          </a:xfrm>
        </p:spPr>
        <p:txBody>
          <a:bodyPr>
            <a:normAutofit fontScale="85000" lnSpcReduction="20000"/>
          </a:bodyPr>
          <a:lstStyle/>
          <a:p>
            <a:pPr>
              <a:spcBef>
                <a:spcPts val="1200"/>
              </a:spcBef>
              <a:spcAft>
                <a:spcPts val="1200"/>
              </a:spcAft>
            </a:pPr>
            <a:r>
              <a:rPr lang="en-AU" dirty="0" smtClean="0"/>
              <a:t>Scroll through the form and complete details as required.</a:t>
            </a:r>
          </a:p>
          <a:p>
            <a:pPr>
              <a:spcBef>
                <a:spcPts val="1200"/>
              </a:spcBef>
              <a:spcAft>
                <a:spcPts val="1200"/>
              </a:spcAft>
            </a:pPr>
            <a:r>
              <a:rPr lang="en-AU" dirty="0" smtClean="0"/>
              <a:t>At any time click </a:t>
            </a:r>
            <a:r>
              <a:rPr lang="en-AU" b="1" dirty="0" smtClean="0"/>
              <a:t>Save </a:t>
            </a:r>
            <a:r>
              <a:rPr lang="en-AU" dirty="0" smtClean="0"/>
              <a:t>to close the form and keep existing changes</a:t>
            </a:r>
          </a:p>
          <a:p>
            <a:pPr>
              <a:spcBef>
                <a:spcPts val="1200"/>
              </a:spcBef>
              <a:spcAft>
                <a:spcPts val="1200"/>
              </a:spcAft>
            </a:pPr>
            <a:r>
              <a:rPr lang="en-AU" dirty="0" smtClean="0"/>
              <a:t>At any time click </a:t>
            </a:r>
            <a:r>
              <a:rPr lang="en-AU" b="1" dirty="0" smtClean="0"/>
              <a:t>Dashboard</a:t>
            </a:r>
            <a:r>
              <a:rPr lang="en-AU" dirty="0" smtClean="0"/>
              <a:t> </a:t>
            </a:r>
            <a:r>
              <a:rPr lang="en-AU" dirty="0" smtClean="0"/>
              <a:t>to close the form and discard changes</a:t>
            </a:r>
          </a:p>
          <a:p>
            <a:pPr>
              <a:spcBef>
                <a:spcPts val="1200"/>
              </a:spcBef>
              <a:spcAft>
                <a:spcPts val="1200"/>
              </a:spcAft>
            </a:pPr>
            <a:endParaRPr lang="en-AU" dirty="0" smtClean="0"/>
          </a:p>
          <a:p>
            <a:pPr>
              <a:spcBef>
                <a:spcPts val="1200"/>
              </a:spcBef>
              <a:spcAft>
                <a:spcPts val="1200"/>
              </a:spcAft>
            </a:pPr>
            <a:endParaRPr lang="en-AU" dirty="0" smtClean="0"/>
          </a:p>
        </p:txBody>
      </p:sp>
      <p:sp>
        <p:nvSpPr>
          <p:cNvPr id="11" name="Rectangle 10"/>
          <p:cNvSpPr/>
          <p:nvPr/>
        </p:nvSpPr>
        <p:spPr>
          <a:xfrm>
            <a:off x="1603651" y="5215473"/>
            <a:ext cx="4470400" cy="1276539"/>
          </a:xfrm>
          <a:prstGeom prst="rect">
            <a:avLst/>
          </a:prstGeom>
          <a:gradFill>
            <a:gsLst>
              <a:gs pos="0">
                <a:schemeClr val="accent6">
                  <a:lumMod val="60000"/>
                  <a:lumOff val="40000"/>
                </a:schemeClr>
              </a:gs>
              <a:gs pos="100000">
                <a:schemeClr val="accent6">
                  <a:lumMod val="20000"/>
                  <a:lumOff val="8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1200"/>
              </a:spcBef>
              <a:spcAft>
                <a:spcPts val="1200"/>
              </a:spcAft>
            </a:pPr>
            <a:r>
              <a:rPr lang="en-AU" sz="2000" dirty="0">
                <a:solidFill>
                  <a:schemeClr val="tx1"/>
                </a:solidFill>
                <a:latin typeface="Arial" panose="020B0604020202020204" pitchFamily="34" charset="0"/>
                <a:cs typeface="Arial" panose="020B0604020202020204" pitchFamily="34" charset="0"/>
              </a:rPr>
              <a:t>Items with </a:t>
            </a:r>
            <a:r>
              <a:rPr lang="en-AU" sz="2000" dirty="0">
                <a:solidFill>
                  <a:srgbClr val="FF0000"/>
                </a:solidFill>
                <a:latin typeface="Arial" panose="020B0604020202020204" pitchFamily="34" charset="0"/>
                <a:cs typeface="Arial" panose="020B0604020202020204" pitchFamily="34" charset="0"/>
              </a:rPr>
              <a:t>Required</a:t>
            </a:r>
            <a:r>
              <a:rPr lang="en-AU" sz="2000" dirty="0">
                <a:solidFill>
                  <a:schemeClr val="tx1"/>
                </a:solidFill>
                <a:latin typeface="Arial" panose="020B0604020202020204" pitchFamily="34" charset="0"/>
                <a:cs typeface="Arial" panose="020B0604020202020204" pitchFamily="34" charset="0"/>
              </a:rPr>
              <a:t> or </a:t>
            </a:r>
            <a:r>
              <a:rPr lang="en-AU" sz="2000" dirty="0">
                <a:solidFill>
                  <a:srgbClr val="FF0000"/>
                </a:solidFill>
                <a:latin typeface="Arial" panose="020B0604020202020204" pitchFamily="34" charset="0"/>
                <a:cs typeface="Arial" panose="020B0604020202020204" pitchFamily="34" charset="0"/>
              </a:rPr>
              <a:t>*</a:t>
            </a:r>
            <a:r>
              <a:rPr lang="en-AU" sz="2000" dirty="0">
                <a:solidFill>
                  <a:schemeClr val="tx1"/>
                </a:solidFill>
                <a:latin typeface="Arial" panose="020B0604020202020204" pitchFamily="34" charset="0"/>
                <a:cs typeface="Arial" panose="020B0604020202020204" pitchFamily="34" charset="0"/>
              </a:rPr>
              <a:t> need to be completed for the form to be marked as Complete.  </a:t>
            </a:r>
            <a:r>
              <a:rPr lang="en-AU" sz="2000" dirty="0" smtClean="0">
                <a:solidFill>
                  <a:schemeClr val="tx1"/>
                </a:solidFill>
                <a:latin typeface="Arial" panose="020B0604020202020204" pitchFamily="34" charset="0"/>
                <a:cs typeface="Arial" panose="020B0604020202020204" pitchFamily="34" charset="0"/>
              </a:rPr>
              <a:t>These </a:t>
            </a:r>
            <a:r>
              <a:rPr lang="en-AU" sz="2000" dirty="0">
                <a:solidFill>
                  <a:schemeClr val="tx1"/>
                </a:solidFill>
                <a:latin typeface="Arial" panose="020B0604020202020204" pitchFamily="34" charset="0"/>
                <a:cs typeface="Arial" panose="020B0604020202020204" pitchFamily="34" charset="0"/>
              </a:rPr>
              <a:t>do not prevent a form from saving.</a:t>
            </a:r>
          </a:p>
        </p:txBody>
      </p:sp>
    </p:spTree>
    <p:extLst>
      <p:ext uri="{BB962C8B-B14F-4D97-AF65-F5344CB8AC3E}">
        <p14:creationId xmlns:p14="http://schemas.microsoft.com/office/powerpoint/2010/main" val="281016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Deleting a Form</a:t>
            </a:r>
            <a:endParaRPr lang="en-US" dirty="0"/>
          </a:p>
        </p:txBody>
      </p:sp>
      <p:pic>
        <p:nvPicPr>
          <p:cNvPr id="7" name="Picture 6" descr="IMG_1976.PNG"/>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57076"/>
            <a:ext cx="2685600" cy="4777200"/>
          </a:xfrm>
          <a:prstGeom prst="rect">
            <a:avLst/>
          </a:prstGeom>
          <a:noFill/>
          <a:ln>
            <a:noFill/>
          </a:ln>
          <a:effectLst>
            <a:outerShdw blurRad="50800" dist="38100" dir="18900000" algn="bl" rotWithShape="0">
              <a:prstClr val="black">
                <a:alpha val="40000"/>
              </a:prstClr>
            </a:outerShdw>
          </a:effectLst>
        </p:spPr>
      </p:pic>
      <p:sp>
        <p:nvSpPr>
          <p:cNvPr id="10" name="Content Placeholder 4"/>
          <p:cNvSpPr>
            <a:spLocks noGrp="1"/>
          </p:cNvSpPr>
          <p:nvPr>
            <p:ph idx="1"/>
          </p:nvPr>
        </p:nvSpPr>
        <p:spPr>
          <a:xfrm>
            <a:off x="3666836" y="1657076"/>
            <a:ext cx="5024217" cy="4348163"/>
          </a:xfrm>
        </p:spPr>
        <p:txBody>
          <a:bodyPr>
            <a:normAutofit/>
          </a:bodyPr>
          <a:lstStyle/>
          <a:p>
            <a:pPr>
              <a:spcBef>
                <a:spcPts val="1200"/>
              </a:spcBef>
              <a:spcAft>
                <a:spcPts val="1200"/>
              </a:spcAft>
            </a:pPr>
            <a:r>
              <a:rPr lang="en-AU" sz="2800" dirty="0"/>
              <a:t>To delete a form, return to the form list page and swipe to the left.  Once the Delete button is </a:t>
            </a:r>
            <a:r>
              <a:rPr lang="en-AU" sz="2800" dirty="0" smtClean="0"/>
              <a:t>visible, </a:t>
            </a:r>
            <a:r>
              <a:rPr lang="en-AU" sz="2800" dirty="0"/>
              <a:t>tap it to complete the deletion.</a:t>
            </a:r>
          </a:p>
          <a:p>
            <a:pPr>
              <a:spcBef>
                <a:spcPts val="1200"/>
              </a:spcBef>
              <a:spcAft>
                <a:spcPts val="1200"/>
              </a:spcAft>
            </a:pPr>
            <a:r>
              <a:rPr lang="en-AU" sz="2800" dirty="0"/>
              <a:t>Deleted form records cannot be retrieved.</a:t>
            </a:r>
          </a:p>
          <a:p>
            <a:pPr marL="0" indent="0">
              <a:spcBef>
                <a:spcPts val="1200"/>
              </a:spcBef>
              <a:spcAft>
                <a:spcPts val="1200"/>
              </a:spcAft>
              <a:buNone/>
            </a:pPr>
            <a:endParaRPr lang="en-AU" dirty="0" smtClean="0"/>
          </a:p>
        </p:txBody>
      </p:sp>
    </p:spTree>
    <p:extLst>
      <p:ext uri="{BB962C8B-B14F-4D97-AF65-F5344CB8AC3E}">
        <p14:creationId xmlns:p14="http://schemas.microsoft.com/office/powerpoint/2010/main" val="256548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 a Photo</a:t>
            </a:r>
            <a:endParaRPr lang="en-US" dirty="0"/>
          </a:p>
        </p:txBody>
      </p:sp>
      <p:pic>
        <p:nvPicPr>
          <p:cNvPr id="5" name="Picture 4" descr="C:\Users\patersol\AppData\Local\Temp\IMG_2482.PNG"/>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57076"/>
            <a:ext cx="2685600" cy="4777200"/>
          </a:xfrm>
          <a:prstGeom prst="rect">
            <a:avLst/>
          </a:prstGeom>
          <a:noFill/>
          <a:ln>
            <a:noFill/>
          </a:ln>
          <a:effectLst>
            <a:outerShdw blurRad="50800" dist="38100" dir="18900000" algn="bl" rotWithShape="0">
              <a:prstClr val="black">
                <a:alpha val="40000"/>
              </a:prstClr>
            </a:outerShdw>
          </a:effectLst>
        </p:spPr>
      </p:pic>
      <p:sp>
        <p:nvSpPr>
          <p:cNvPr id="7" name="Rectangular Callout 6"/>
          <p:cNvSpPr/>
          <p:nvPr/>
        </p:nvSpPr>
        <p:spPr>
          <a:xfrm>
            <a:off x="3866534" y="3539906"/>
            <a:ext cx="2743200" cy="1195057"/>
          </a:xfrm>
          <a:prstGeom prst="wedgeRectCallout">
            <a:avLst>
              <a:gd name="adj1" fmla="val -85614"/>
              <a:gd name="adj2" fmla="val 180500"/>
            </a:avLst>
          </a:prstGeom>
          <a:gradFill>
            <a:gsLst>
              <a:gs pos="0">
                <a:schemeClr val="bg1">
                  <a:lumMod val="75000"/>
                </a:schemeClr>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spcAft>
                <a:spcPts val="600"/>
              </a:spcAft>
              <a:tabLst>
                <a:tab pos="447675" algn="l"/>
              </a:tabLst>
            </a:pPr>
            <a:r>
              <a:rPr lang="en-US" sz="2000" dirty="0" smtClean="0">
                <a:solidFill>
                  <a:schemeClr val="tx1"/>
                </a:solidFill>
              </a:rPr>
              <a:t>Click to bring up the ‘add photo’ screen</a:t>
            </a:r>
          </a:p>
        </p:txBody>
      </p:sp>
    </p:spTree>
    <p:extLst>
      <p:ext uri="{BB962C8B-B14F-4D97-AF65-F5344CB8AC3E}">
        <p14:creationId xmlns:p14="http://schemas.microsoft.com/office/powerpoint/2010/main" val="3958642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84356"/>
            <a:ext cx="2736865" cy="4857184"/>
          </a:xfrm>
          <a:prstGeom prst="rect">
            <a:avLst/>
          </a:prstGeom>
          <a:effectLst>
            <a:outerShdw blurRad="50800" dist="38100" dir="2700000" algn="tl" rotWithShape="0">
              <a:prstClr val="black">
                <a:alpha val="40000"/>
              </a:prstClr>
            </a:outerShdw>
          </a:effectLst>
        </p:spPr>
      </p:pic>
      <p:sp>
        <p:nvSpPr>
          <p:cNvPr id="4" name="Title 3"/>
          <p:cNvSpPr>
            <a:spLocks noGrp="1"/>
          </p:cNvSpPr>
          <p:nvPr>
            <p:ph type="title"/>
          </p:nvPr>
        </p:nvSpPr>
        <p:spPr/>
        <p:txBody>
          <a:bodyPr/>
          <a:lstStyle/>
          <a:p>
            <a:r>
              <a:rPr lang="en-US" dirty="0" smtClean="0"/>
              <a:t>Add a Photo</a:t>
            </a:r>
            <a:endParaRPr lang="en-US" dirty="0"/>
          </a:p>
        </p:txBody>
      </p:sp>
      <p:sp>
        <p:nvSpPr>
          <p:cNvPr id="7" name="Rectangular Callout 6"/>
          <p:cNvSpPr/>
          <p:nvPr/>
        </p:nvSpPr>
        <p:spPr>
          <a:xfrm>
            <a:off x="4572000" y="2607398"/>
            <a:ext cx="2743200" cy="1195057"/>
          </a:xfrm>
          <a:prstGeom prst="wedgeRectCallout">
            <a:avLst>
              <a:gd name="adj1" fmla="val -107067"/>
              <a:gd name="adj2" fmla="val -103590"/>
            </a:avLst>
          </a:prstGeom>
          <a:gradFill>
            <a:gsLst>
              <a:gs pos="0">
                <a:schemeClr val="bg1">
                  <a:lumMod val="75000"/>
                </a:schemeClr>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spcAft>
                <a:spcPts val="600"/>
              </a:spcAft>
              <a:tabLst>
                <a:tab pos="447675" algn="l"/>
              </a:tabLst>
            </a:pPr>
            <a:r>
              <a:rPr lang="en-US" sz="2000" dirty="0" smtClean="0">
                <a:solidFill>
                  <a:schemeClr val="tx1"/>
                </a:solidFill>
              </a:rPr>
              <a:t>Click the camera icon to add the image</a:t>
            </a:r>
          </a:p>
        </p:txBody>
      </p:sp>
    </p:spTree>
    <p:extLst>
      <p:ext uri="{BB962C8B-B14F-4D97-AF65-F5344CB8AC3E}">
        <p14:creationId xmlns:p14="http://schemas.microsoft.com/office/powerpoint/2010/main" val="1077515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74890"/>
            <a:ext cx="2803183" cy="4974879"/>
          </a:xfrm>
          <a:prstGeom prst="rect">
            <a:avLst/>
          </a:prstGeom>
          <a:effectLst>
            <a:outerShdw blurRad="50800" dist="38100" dir="2700000" algn="tl" rotWithShape="0">
              <a:prstClr val="black">
                <a:alpha val="40000"/>
              </a:prstClr>
            </a:outerShdw>
          </a:effectLst>
        </p:spPr>
      </p:pic>
      <p:sp>
        <p:nvSpPr>
          <p:cNvPr id="4" name="Title 3"/>
          <p:cNvSpPr>
            <a:spLocks noGrp="1"/>
          </p:cNvSpPr>
          <p:nvPr>
            <p:ph type="title"/>
          </p:nvPr>
        </p:nvSpPr>
        <p:spPr/>
        <p:txBody>
          <a:bodyPr/>
          <a:lstStyle/>
          <a:p>
            <a:r>
              <a:rPr lang="en-US" dirty="0" smtClean="0"/>
              <a:t>Add a Photo</a:t>
            </a:r>
            <a:endParaRPr lang="en-US" dirty="0"/>
          </a:p>
        </p:txBody>
      </p:sp>
      <p:sp>
        <p:nvSpPr>
          <p:cNvPr id="7" name="Rectangular Callout 6"/>
          <p:cNvSpPr/>
          <p:nvPr/>
        </p:nvSpPr>
        <p:spPr>
          <a:xfrm>
            <a:off x="4753774" y="3838670"/>
            <a:ext cx="2743200" cy="1647730"/>
          </a:xfrm>
          <a:prstGeom prst="wedgeRectCallout">
            <a:avLst>
              <a:gd name="adj1" fmla="val -111027"/>
              <a:gd name="adj2" fmla="val 38834"/>
            </a:avLst>
          </a:prstGeom>
          <a:gradFill>
            <a:gsLst>
              <a:gs pos="0">
                <a:schemeClr val="bg1">
                  <a:lumMod val="75000"/>
                </a:schemeClr>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spcAft>
                <a:spcPts val="600"/>
              </a:spcAft>
              <a:tabLst>
                <a:tab pos="447675" algn="l"/>
              </a:tabLst>
            </a:pPr>
            <a:r>
              <a:rPr lang="en-US" sz="2000" dirty="0" smtClean="0">
                <a:solidFill>
                  <a:schemeClr val="tx1"/>
                </a:solidFill>
              </a:rPr>
              <a:t>Either choose an image from the library, or use take a photo</a:t>
            </a:r>
          </a:p>
        </p:txBody>
      </p:sp>
    </p:spTree>
    <p:extLst>
      <p:ext uri="{BB962C8B-B14F-4D97-AF65-F5344CB8AC3E}">
        <p14:creationId xmlns:p14="http://schemas.microsoft.com/office/powerpoint/2010/main" val="1811933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Actions</a:t>
            </a:r>
            <a:endParaRPr lang="en-US" dirty="0"/>
          </a:p>
        </p:txBody>
      </p:sp>
      <p:pic>
        <p:nvPicPr>
          <p:cNvPr id="6" name="Picture 5" descr="IMG_1974.PNG"/>
          <p:cNvPicPr/>
          <p:nvPr/>
        </p:nvPicPr>
        <p:blipFill>
          <a:blip r:embed="rId3">
            <a:extLst>
              <a:ext uri="{28A0092B-C50C-407E-A947-70E740481C1C}">
                <a14:useLocalDpi xmlns:a14="http://schemas.microsoft.com/office/drawing/2010/main" val="0"/>
              </a:ext>
            </a:extLst>
          </a:blip>
          <a:srcRect/>
          <a:stretch>
            <a:fillRect/>
          </a:stretch>
        </p:blipFill>
        <p:spPr bwMode="auto">
          <a:xfrm>
            <a:off x="457199" y="1600415"/>
            <a:ext cx="2685600" cy="4777200"/>
          </a:xfrm>
          <a:prstGeom prst="rect">
            <a:avLst/>
          </a:prstGeom>
          <a:noFill/>
          <a:ln>
            <a:noFill/>
          </a:ln>
          <a:effectLst>
            <a:outerShdw blurRad="50800" dist="38100" dir="18900000" algn="bl" rotWithShape="0">
              <a:prstClr val="black">
                <a:alpha val="40000"/>
              </a:prstClr>
            </a:outerShdw>
          </a:effectLst>
        </p:spPr>
      </p:pic>
      <p:sp>
        <p:nvSpPr>
          <p:cNvPr id="7" name="Content Placeholder 4"/>
          <p:cNvSpPr>
            <a:spLocks noGrp="1"/>
          </p:cNvSpPr>
          <p:nvPr>
            <p:ph idx="1"/>
          </p:nvPr>
        </p:nvSpPr>
        <p:spPr>
          <a:xfrm>
            <a:off x="3666836" y="1657076"/>
            <a:ext cx="5024217" cy="4348163"/>
          </a:xfrm>
        </p:spPr>
        <p:txBody>
          <a:bodyPr>
            <a:normAutofit/>
          </a:bodyPr>
          <a:lstStyle/>
          <a:p>
            <a:pPr>
              <a:spcBef>
                <a:spcPts val="1200"/>
              </a:spcBef>
              <a:spcAft>
                <a:spcPts val="1200"/>
              </a:spcAft>
            </a:pPr>
            <a:r>
              <a:rPr lang="en-AU" sz="2800" dirty="0"/>
              <a:t>The </a:t>
            </a:r>
            <a:r>
              <a:rPr lang="en-AU" sz="2800" b="1" dirty="0"/>
              <a:t>Outstanding Actions</a:t>
            </a:r>
            <a:r>
              <a:rPr lang="en-AU" sz="2800" dirty="0"/>
              <a:t> link provides access to the actions for which the user is the </a:t>
            </a:r>
            <a:r>
              <a:rPr lang="en-AU" sz="2800" dirty="0" err="1"/>
              <a:t>Actionee</a:t>
            </a:r>
            <a:r>
              <a:rPr lang="en-AU" sz="2800" dirty="0"/>
              <a:t>.  </a:t>
            </a:r>
            <a:endParaRPr lang="en-AU" sz="2800" dirty="0" smtClean="0"/>
          </a:p>
          <a:p>
            <a:pPr>
              <a:spcBef>
                <a:spcPts val="1200"/>
              </a:spcBef>
              <a:spcAft>
                <a:spcPts val="1200"/>
              </a:spcAft>
            </a:pPr>
            <a:r>
              <a:rPr lang="en-AU" sz="2800" dirty="0" smtClean="0"/>
              <a:t>Colour </a:t>
            </a:r>
            <a:r>
              <a:rPr lang="en-AU" sz="2800" dirty="0"/>
              <a:t>coding is included to indicate the status of the action.</a:t>
            </a:r>
            <a:endParaRPr lang="en-AU" dirty="0" smtClean="0"/>
          </a:p>
        </p:txBody>
      </p:sp>
    </p:spTree>
    <p:extLst>
      <p:ext uri="{BB962C8B-B14F-4D97-AF65-F5344CB8AC3E}">
        <p14:creationId xmlns:p14="http://schemas.microsoft.com/office/powerpoint/2010/main" val="574585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Actions</a:t>
            </a:r>
            <a:endParaRPr lang="en-US" dirty="0"/>
          </a:p>
        </p:txBody>
      </p:sp>
      <p:sp>
        <p:nvSpPr>
          <p:cNvPr id="7" name="Content Placeholder 4"/>
          <p:cNvSpPr>
            <a:spLocks noGrp="1"/>
          </p:cNvSpPr>
          <p:nvPr>
            <p:ph idx="1"/>
          </p:nvPr>
        </p:nvSpPr>
        <p:spPr>
          <a:xfrm>
            <a:off x="3666836" y="1657076"/>
            <a:ext cx="5024217" cy="4348163"/>
          </a:xfrm>
        </p:spPr>
        <p:txBody>
          <a:bodyPr>
            <a:normAutofit/>
          </a:bodyPr>
          <a:lstStyle/>
          <a:p>
            <a:r>
              <a:rPr lang="en-AU" sz="2400" dirty="0"/>
              <a:t>To delete an action, return to the actions list page and swipe to the left.  Once the Delete button is </a:t>
            </a:r>
            <a:r>
              <a:rPr lang="en-AU" sz="2400" dirty="0" smtClean="0"/>
              <a:t>visible, </a:t>
            </a:r>
            <a:r>
              <a:rPr lang="en-AU" sz="2400" dirty="0"/>
              <a:t>tap it to complete the deletion.</a:t>
            </a:r>
          </a:p>
          <a:p>
            <a:r>
              <a:rPr lang="en-AU" sz="2400" dirty="0"/>
              <a:t>Deleted actions cannot be retrieved</a:t>
            </a:r>
            <a:r>
              <a:rPr lang="en-AU" sz="2400" dirty="0" smtClean="0"/>
              <a:t>.</a:t>
            </a:r>
          </a:p>
          <a:p>
            <a:r>
              <a:rPr lang="en-AU" sz="2400" dirty="0"/>
              <a:t>Actions which are Closed, or All Actions can be viewed by tapping the buttons at the bottom of the </a:t>
            </a:r>
            <a:r>
              <a:rPr lang="en-AU" sz="2400" dirty="0" smtClean="0"/>
              <a:t>screen.</a:t>
            </a:r>
            <a:endParaRPr lang="en-AU" sz="2400" dirty="0"/>
          </a:p>
        </p:txBody>
      </p:sp>
      <p:pic>
        <p:nvPicPr>
          <p:cNvPr id="5" name="Picture 4" descr="IMG_1975.PNG"/>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93702"/>
            <a:ext cx="2685600" cy="4777200"/>
          </a:xfrm>
          <a:prstGeom prst="rect">
            <a:avLst/>
          </a:prstGeom>
          <a:noFill/>
          <a:ln>
            <a:no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444296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Menu</a:t>
            </a:r>
            <a:endParaRPr lang="en-US" dirty="0"/>
          </a:p>
        </p:txBody>
      </p:sp>
      <p:pic>
        <p:nvPicPr>
          <p:cNvPr id="11" name="Picture 10" descr="Incident_App.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2170" y="1653664"/>
            <a:ext cx="2896057" cy="5151120"/>
          </a:xfrm>
          <a:prstGeom prst="rect">
            <a:avLst/>
          </a:prstGeom>
          <a:effectLst>
            <a:outerShdw blurRad="50800" dist="38100" dir="18900000" algn="bl" rotWithShape="0">
              <a:prstClr val="black">
                <a:alpha val="40000"/>
              </a:prstClr>
            </a:outerShdw>
          </a:effectLst>
        </p:spPr>
      </p:pic>
      <p:sp>
        <p:nvSpPr>
          <p:cNvPr id="9" name="Rectangular Callout 8"/>
          <p:cNvSpPr/>
          <p:nvPr/>
        </p:nvSpPr>
        <p:spPr>
          <a:xfrm>
            <a:off x="950614" y="2117471"/>
            <a:ext cx="1849120" cy="573554"/>
          </a:xfrm>
          <a:prstGeom prst="wedgeRectCallout">
            <a:avLst>
              <a:gd name="adj1" fmla="val 68084"/>
              <a:gd name="adj2" fmla="val -63554"/>
            </a:avLst>
          </a:prstGeom>
          <a:gradFill>
            <a:gsLst>
              <a:gs pos="0">
                <a:schemeClr val="bg1">
                  <a:lumMod val="75000"/>
                </a:schemeClr>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0"/>
              </a:spcAft>
            </a:pPr>
            <a:r>
              <a:rPr lang="en-US" sz="1600" dirty="0" smtClean="0">
                <a:solidFill>
                  <a:schemeClr val="tx1"/>
                </a:solidFill>
                <a:latin typeface="Arial" panose="020B0604020202020204" pitchFamily="34" charset="0"/>
                <a:ea typeface="MS Mincho" panose="02020609040205080304" pitchFamily="49" charset="-128"/>
                <a:cs typeface="Times New Roman" panose="02020603050405020304" pitchFamily="18" charset="0"/>
              </a:rPr>
              <a:t>Menu</a:t>
            </a:r>
            <a:endParaRPr lang="en-AU" sz="1600" dirty="0">
              <a:solidFill>
                <a:schemeClr val="tx1"/>
              </a:solidFill>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373625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5" name="Content Placeholder 4"/>
          <p:cNvSpPr>
            <a:spLocks noGrp="1"/>
          </p:cNvSpPr>
          <p:nvPr>
            <p:ph idx="1"/>
          </p:nvPr>
        </p:nvSpPr>
        <p:spPr>
          <a:xfrm>
            <a:off x="457200" y="1778000"/>
            <a:ext cx="6441541" cy="4348163"/>
          </a:xfrm>
        </p:spPr>
        <p:txBody>
          <a:bodyPr>
            <a:normAutofit/>
          </a:bodyPr>
          <a:lstStyle/>
          <a:p>
            <a:pPr>
              <a:spcBef>
                <a:spcPts val="600"/>
              </a:spcBef>
              <a:spcAft>
                <a:spcPts val="600"/>
              </a:spcAft>
            </a:pPr>
            <a:r>
              <a:rPr lang="en-US" sz="2800" dirty="0" smtClean="0"/>
              <a:t>The Lucidity App is available in iOS and Android and is available from the </a:t>
            </a:r>
            <a:r>
              <a:rPr lang="en-US" sz="2800" b="1" dirty="0" smtClean="0"/>
              <a:t>App Store </a:t>
            </a:r>
            <a:r>
              <a:rPr lang="en-US" sz="2800" dirty="0" smtClean="0"/>
              <a:t>and </a:t>
            </a:r>
            <a:r>
              <a:rPr lang="en-US" sz="2800" b="1" dirty="0" smtClean="0"/>
              <a:t>Google Play</a:t>
            </a:r>
            <a:endParaRPr lang="en-US" sz="2800" dirty="0" smtClean="0"/>
          </a:p>
          <a:p>
            <a:pPr marL="342900" lvl="1" indent="-342900">
              <a:spcBef>
                <a:spcPts val="600"/>
              </a:spcBef>
              <a:spcAft>
                <a:spcPts val="600"/>
              </a:spcAft>
              <a:buFont typeface="Arial"/>
              <a:buChar char="•"/>
            </a:pPr>
            <a:r>
              <a:rPr lang="en-US" dirty="0"/>
              <a:t>Search for </a:t>
            </a:r>
            <a:r>
              <a:rPr lang="en-US" b="1" dirty="0" smtClean="0"/>
              <a:t>Lucidity Software </a:t>
            </a:r>
            <a:r>
              <a:rPr lang="en-US" dirty="0" smtClean="0"/>
              <a:t>and </a:t>
            </a:r>
            <a:r>
              <a:rPr lang="en-US" dirty="0"/>
              <a:t>download</a:t>
            </a:r>
          </a:p>
          <a:p>
            <a:pPr marL="457200" lvl="1" indent="0">
              <a:spcBef>
                <a:spcPts val="600"/>
              </a:spcBef>
              <a:spcAft>
                <a:spcPts val="600"/>
              </a:spcAft>
              <a:buNone/>
            </a:pPr>
            <a:endParaRPr lang="en-US" sz="2400" dirty="0" smtClean="0"/>
          </a:p>
        </p:txBody>
      </p:sp>
      <p:pic>
        <p:nvPicPr>
          <p:cNvPr id="6" name="Picture 5" descr="https://integralcs.atlassian.net/wiki/download/attachments/51707921/Download_on_the_App_Store_Badge_US-UK_135x40.png?version=1&amp;modificationDate=1464574962917&amp;api=v2"/>
          <p:cNvPicPr/>
          <p:nvPr/>
        </p:nvPicPr>
        <p:blipFill>
          <a:blip r:embed="rId3">
            <a:extLst>
              <a:ext uri="{28A0092B-C50C-407E-A947-70E740481C1C}">
                <a14:useLocalDpi xmlns:a14="http://schemas.microsoft.com/office/drawing/2010/main" val="0"/>
              </a:ext>
            </a:extLst>
          </a:blip>
          <a:srcRect/>
          <a:stretch>
            <a:fillRect/>
          </a:stretch>
        </p:blipFill>
        <p:spPr bwMode="auto">
          <a:xfrm>
            <a:off x="893051" y="4488052"/>
            <a:ext cx="1817143" cy="551873"/>
          </a:xfrm>
          <a:prstGeom prst="rect">
            <a:avLst/>
          </a:prstGeom>
          <a:noFill/>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pic>
        <p:nvPicPr>
          <p:cNvPr id="7" name="Picture 6" descr="https://integralcs.atlassian.net/wiki/download/thumbnails/51707921/google_badge_new.png?version=1&amp;modificationDate=1472779465434&amp;api=v2"/>
          <p:cNvPicPr/>
          <p:nvPr/>
        </p:nvPicPr>
        <p:blipFill>
          <a:blip r:embed="rId4">
            <a:extLst>
              <a:ext uri="{28A0092B-C50C-407E-A947-70E740481C1C}">
                <a14:useLocalDpi xmlns:a14="http://schemas.microsoft.com/office/drawing/2010/main" val="0"/>
              </a:ext>
            </a:extLst>
          </a:blip>
          <a:srcRect/>
          <a:stretch>
            <a:fillRect/>
          </a:stretch>
        </p:blipFill>
        <p:spPr bwMode="auto">
          <a:xfrm>
            <a:off x="3146045" y="4496619"/>
            <a:ext cx="1807083" cy="543306"/>
          </a:xfrm>
          <a:prstGeom prst="rect">
            <a:avLst/>
          </a:prstGeom>
          <a:noFill/>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Tree>
    <p:extLst>
      <p:ext uri="{BB962C8B-B14F-4D97-AF65-F5344CB8AC3E}">
        <p14:creationId xmlns:p14="http://schemas.microsoft.com/office/powerpoint/2010/main" val="2799731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Menu </a:t>
            </a:r>
            <a:endParaRPr lang="en-US" dirty="0"/>
          </a:p>
        </p:txBody>
      </p:sp>
      <p:sp>
        <p:nvSpPr>
          <p:cNvPr id="10" name="Content Placeholder 4"/>
          <p:cNvSpPr txBox="1">
            <a:spLocks/>
          </p:cNvSpPr>
          <p:nvPr/>
        </p:nvSpPr>
        <p:spPr>
          <a:xfrm>
            <a:off x="3784349" y="1657076"/>
            <a:ext cx="4920558" cy="4348163"/>
          </a:xfrm>
          <a:prstGeom prst="rect">
            <a:avLst/>
          </a:prstGeom>
          <a:ln>
            <a:noFill/>
          </a:ln>
        </p:spPr>
        <p:txBody>
          <a:bodyPr vert="horz" lIns="91440" tIns="45720" rIns="91440" bIns="45720" rtlCol="0">
            <a:normAutofit/>
          </a:bodyPr>
          <a:lstStyle>
            <a:lvl1pPr marL="342900" indent="-342900" algn="l" defTabSz="457200" rtl="0" eaLnBrk="1" latinLnBrk="0" hangingPunct="1">
              <a:spcBef>
                <a:spcPct val="20000"/>
              </a:spcBef>
              <a:buClr>
                <a:srgbClr val="F68F1E"/>
              </a:buClr>
              <a:buFont typeface="Arial"/>
              <a:buChar char="•"/>
              <a:defRPr sz="3200" kern="1200">
                <a:solidFill>
                  <a:schemeClr val="tx1">
                    <a:lumMod val="85000"/>
                    <a:lumOff val="15000"/>
                  </a:schemeClr>
                </a:solidFill>
                <a:latin typeface="Arial"/>
                <a:ea typeface="+mn-ea"/>
                <a:cs typeface="Arial"/>
              </a:defRPr>
            </a:lvl1pPr>
            <a:lvl2pPr marL="742950" indent="-285750" algn="l" defTabSz="457200" rtl="0" eaLnBrk="1" latinLnBrk="0" hangingPunct="1">
              <a:spcBef>
                <a:spcPct val="20000"/>
              </a:spcBef>
              <a:buClr>
                <a:srgbClr val="F68F1E"/>
              </a:buClr>
              <a:buFont typeface="Wingdings" charset="2"/>
              <a:buChar char="§"/>
              <a:defRPr sz="2800" kern="1200">
                <a:solidFill>
                  <a:schemeClr val="tx1">
                    <a:lumMod val="85000"/>
                    <a:lumOff val="15000"/>
                  </a:schemeClr>
                </a:solidFill>
                <a:latin typeface="Arial"/>
                <a:ea typeface="+mn-ea"/>
                <a:cs typeface="Arial"/>
              </a:defRPr>
            </a:lvl2pPr>
            <a:lvl3pPr marL="1143000" indent="-228600" algn="l" defTabSz="457200" rtl="0" eaLnBrk="1" latinLnBrk="0" hangingPunct="1">
              <a:spcBef>
                <a:spcPct val="20000"/>
              </a:spcBef>
              <a:buClr>
                <a:srgbClr val="F68F1E"/>
              </a:buClr>
              <a:buFont typeface="Arial"/>
              <a:buChar char="•"/>
              <a:defRPr sz="2400" kern="1200">
                <a:solidFill>
                  <a:schemeClr val="tx1">
                    <a:lumMod val="85000"/>
                    <a:lumOff val="15000"/>
                  </a:schemeClr>
                </a:solidFill>
                <a:latin typeface="Arial"/>
                <a:ea typeface="+mn-ea"/>
                <a:cs typeface="Arial"/>
              </a:defRPr>
            </a:lvl3pPr>
            <a:lvl4pPr marL="1600200" indent="-228600" algn="l" defTabSz="457200" rtl="0" eaLnBrk="1" latinLnBrk="0" hangingPunct="1">
              <a:spcBef>
                <a:spcPct val="20000"/>
              </a:spcBef>
              <a:buClr>
                <a:srgbClr val="F68F1E"/>
              </a:buClr>
              <a:buFont typeface="Wingdings" charset="2"/>
              <a:buChar char="§"/>
              <a:defRPr sz="2000" kern="1200">
                <a:solidFill>
                  <a:schemeClr val="tx1">
                    <a:lumMod val="85000"/>
                    <a:lumOff val="15000"/>
                  </a:schemeClr>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800" dirty="0"/>
              <a:t>Tap the button at the top left to display the </a:t>
            </a:r>
            <a:r>
              <a:rPr lang="en-AU" sz="2800" b="1" dirty="0"/>
              <a:t>menu</a:t>
            </a:r>
            <a:r>
              <a:rPr lang="en-AU" sz="2800" dirty="0"/>
              <a:t>.</a:t>
            </a:r>
          </a:p>
          <a:p>
            <a:pPr marL="0" indent="0">
              <a:buNone/>
            </a:pPr>
            <a:r>
              <a:rPr lang="en-AU" sz="2800" b="1" dirty="0"/>
              <a:t>Settings</a:t>
            </a:r>
            <a:endParaRPr lang="en-AU" sz="2800" dirty="0"/>
          </a:p>
          <a:p>
            <a:r>
              <a:rPr lang="en-AU" sz="2400" dirty="0"/>
              <a:t>The </a:t>
            </a:r>
            <a:r>
              <a:rPr lang="en-AU" sz="2400" dirty="0" smtClean="0"/>
              <a:t>settings </a:t>
            </a:r>
            <a:r>
              <a:rPr lang="en-AU" sz="2400" dirty="0"/>
              <a:t>menu item displays the current version of the Lucidity App that is on the device, and the site the device is logged in to</a:t>
            </a:r>
            <a:r>
              <a:rPr lang="en-AU" sz="2400" dirty="0" smtClean="0"/>
              <a:t>.</a:t>
            </a:r>
          </a:p>
          <a:p>
            <a:pPr marL="0" indent="0">
              <a:buNone/>
            </a:pPr>
            <a:r>
              <a:rPr lang="en-AU" sz="2800" b="1" dirty="0" smtClean="0"/>
              <a:t>Online Help</a:t>
            </a:r>
          </a:p>
          <a:p>
            <a:r>
              <a:rPr lang="en-AU" sz="2400" dirty="0" smtClean="0"/>
              <a:t>Tap to access online help</a:t>
            </a:r>
            <a:endParaRPr lang="en-AU" sz="2400" dirty="0"/>
          </a:p>
          <a:p>
            <a:pPr marL="0" indent="0">
              <a:buNone/>
            </a:pPr>
            <a:endParaRPr lang="en-AU" sz="2800" b="1" dirty="0" smtClean="0"/>
          </a:p>
          <a:p>
            <a:pPr marL="0" indent="0">
              <a:buNone/>
            </a:pPr>
            <a:endParaRPr lang="en-AU" sz="2800" dirty="0"/>
          </a:p>
          <a:p>
            <a:endParaRPr lang="en-AU" sz="2800" dirty="0" smtClean="0"/>
          </a:p>
          <a:p>
            <a:pPr lvl="1">
              <a:spcBef>
                <a:spcPts val="600"/>
              </a:spcBef>
              <a:spcAft>
                <a:spcPts val="600"/>
              </a:spcAft>
            </a:pPr>
            <a:endParaRPr lang="en-US" sz="2400" dirty="0" smtClean="0"/>
          </a:p>
        </p:txBody>
      </p:sp>
      <p:pic>
        <p:nvPicPr>
          <p:cNvPr id="13" name="Picture 12" descr="C:\Users\patersol\AppData\Local\Temp\IMG_2478.PNG"/>
          <p:cNvPicPr/>
          <p:nvPr/>
        </p:nvPicPr>
        <p:blipFill>
          <a:blip r:embed="rId3">
            <a:extLst>
              <a:ext uri="{28A0092B-C50C-407E-A947-70E740481C1C}">
                <a14:useLocalDpi xmlns:a14="http://schemas.microsoft.com/office/drawing/2010/main" val="0"/>
              </a:ext>
            </a:extLst>
          </a:blip>
          <a:srcRect/>
          <a:stretch>
            <a:fillRect/>
          </a:stretch>
        </p:blipFill>
        <p:spPr bwMode="auto">
          <a:xfrm>
            <a:off x="457199" y="1723327"/>
            <a:ext cx="2685600" cy="4777200"/>
          </a:xfrm>
          <a:prstGeom prst="rect">
            <a:avLst/>
          </a:prstGeom>
          <a:noFill/>
          <a:ln>
            <a:no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624372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Menu </a:t>
            </a:r>
            <a:endParaRPr lang="en-US" dirty="0"/>
          </a:p>
        </p:txBody>
      </p:sp>
      <p:sp>
        <p:nvSpPr>
          <p:cNvPr id="10" name="Content Placeholder 4"/>
          <p:cNvSpPr txBox="1">
            <a:spLocks/>
          </p:cNvSpPr>
          <p:nvPr/>
        </p:nvSpPr>
        <p:spPr>
          <a:xfrm>
            <a:off x="3784349" y="1657076"/>
            <a:ext cx="4920558" cy="4348163"/>
          </a:xfrm>
          <a:prstGeom prst="rect">
            <a:avLst/>
          </a:prstGeom>
          <a:ln>
            <a:noFill/>
          </a:ln>
        </p:spPr>
        <p:txBody>
          <a:bodyPr vert="horz" lIns="91440" tIns="45720" rIns="91440" bIns="45720" rtlCol="0">
            <a:normAutofit/>
          </a:bodyPr>
          <a:lstStyle>
            <a:lvl1pPr marL="342900" indent="-342900" algn="l" defTabSz="457200" rtl="0" eaLnBrk="1" latinLnBrk="0" hangingPunct="1">
              <a:spcBef>
                <a:spcPct val="20000"/>
              </a:spcBef>
              <a:buClr>
                <a:srgbClr val="F68F1E"/>
              </a:buClr>
              <a:buFont typeface="Arial"/>
              <a:buChar char="•"/>
              <a:defRPr sz="3200" kern="1200">
                <a:solidFill>
                  <a:schemeClr val="tx1">
                    <a:lumMod val="85000"/>
                    <a:lumOff val="15000"/>
                  </a:schemeClr>
                </a:solidFill>
                <a:latin typeface="Arial"/>
                <a:ea typeface="+mn-ea"/>
                <a:cs typeface="Arial"/>
              </a:defRPr>
            </a:lvl1pPr>
            <a:lvl2pPr marL="742950" indent="-285750" algn="l" defTabSz="457200" rtl="0" eaLnBrk="1" latinLnBrk="0" hangingPunct="1">
              <a:spcBef>
                <a:spcPct val="20000"/>
              </a:spcBef>
              <a:buClr>
                <a:srgbClr val="F68F1E"/>
              </a:buClr>
              <a:buFont typeface="Wingdings" charset="2"/>
              <a:buChar char="§"/>
              <a:defRPr sz="2800" kern="1200">
                <a:solidFill>
                  <a:schemeClr val="tx1">
                    <a:lumMod val="85000"/>
                    <a:lumOff val="15000"/>
                  </a:schemeClr>
                </a:solidFill>
                <a:latin typeface="Arial"/>
                <a:ea typeface="+mn-ea"/>
                <a:cs typeface="Arial"/>
              </a:defRPr>
            </a:lvl2pPr>
            <a:lvl3pPr marL="1143000" indent="-228600" algn="l" defTabSz="457200" rtl="0" eaLnBrk="1" latinLnBrk="0" hangingPunct="1">
              <a:spcBef>
                <a:spcPct val="20000"/>
              </a:spcBef>
              <a:buClr>
                <a:srgbClr val="F68F1E"/>
              </a:buClr>
              <a:buFont typeface="Arial"/>
              <a:buChar char="•"/>
              <a:defRPr sz="2400" kern="1200">
                <a:solidFill>
                  <a:schemeClr val="tx1">
                    <a:lumMod val="85000"/>
                    <a:lumOff val="15000"/>
                  </a:schemeClr>
                </a:solidFill>
                <a:latin typeface="Arial"/>
                <a:ea typeface="+mn-ea"/>
                <a:cs typeface="Arial"/>
              </a:defRPr>
            </a:lvl3pPr>
            <a:lvl4pPr marL="1600200" indent="-228600" algn="l" defTabSz="457200" rtl="0" eaLnBrk="1" latinLnBrk="0" hangingPunct="1">
              <a:spcBef>
                <a:spcPct val="20000"/>
              </a:spcBef>
              <a:buClr>
                <a:srgbClr val="F68F1E"/>
              </a:buClr>
              <a:buFont typeface="Wingdings" charset="2"/>
              <a:buChar char="§"/>
              <a:defRPr sz="2000" kern="1200">
                <a:solidFill>
                  <a:schemeClr val="tx1">
                    <a:lumMod val="85000"/>
                    <a:lumOff val="15000"/>
                  </a:schemeClr>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800" b="1" dirty="0" smtClean="0"/>
              <a:t>Logging </a:t>
            </a:r>
            <a:r>
              <a:rPr lang="en-AU" sz="2800" b="1" dirty="0"/>
              <a:t>Out</a:t>
            </a:r>
            <a:endParaRPr lang="en-AU" sz="2800" dirty="0"/>
          </a:p>
          <a:p>
            <a:r>
              <a:rPr lang="en-AU" sz="2800" dirty="0"/>
              <a:t>Tap the Log Out </a:t>
            </a:r>
            <a:r>
              <a:rPr lang="en-AU" sz="2800" dirty="0" smtClean="0"/>
              <a:t>button </a:t>
            </a:r>
            <a:r>
              <a:rPr lang="en-AU" sz="2800" dirty="0"/>
              <a:t>at the bottom of the menu and then choose confirm.  Any unsynchronised changes will be lost.</a:t>
            </a:r>
          </a:p>
          <a:p>
            <a:pPr lvl="1">
              <a:spcBef>
                <a:spcPts val="600"/>
              </a:spcBef>
              <a:spcAft>
                <a:spcPts val="600"/>
              </a:spcAft>
            </a:pPr>
            <a:endParaRPr lang="en-US" sz="2400" dirty="0" smtClean="0"/>
          </a:p>
        </p:txBody>
      </p:sp>
      <p:pic>
        <p:nvPicPr>
          <p:cNvPr id="6" name="Picture 5" descr="https://integralcs.atlassian.net/wiki/download/attachments/51707921/IMG_2829.PNG?version=1&amp;modificationDate=1463533867118&amp;api=v2&amp;effects=drop-shadow"/>
          <p:cNvPicPr/>
          <p:nvPr/>
        </p:nvPicPr>
        <p:blipFill>
          <a:blip r:embed="rId3">
            <a:extLst>
              <a:ext uri="{28A0092B-C50C-407E-A947-70E740481C1C}">
                <a14:useLocalDpi xmlns:a14="http://schemas.microsoft.com/office/drawing/2010/main" val="0"/>
              </a:ext>
            </a:extLst>
          </a:blip>
          <a:srcRect/>
          <a:stretch>
            <a:fillRect/>
          </a:stretch>
        </p:blipFill>
        <p:spPr bwMode="auto">
          <a:xfrm>
            <a:off x="686252" y="1716281"/>
            <a:ext cx="2685600" cy="4777200"/>
          </a:xfrm>
          <a:prstGeom prst="rect">
            <a:avLst/>
          </a:prstGeom>
          <a:noFill/>
          <a:ln>
            <a:no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033243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Offline Mode</a:t>
            </a:r>
            <a:endParaRPr lang="en-US" dirty="0"/>
          </a:p>
        </p:txBody>
      </p:sp>
      <p:sp>
        <p:nvSpPr>
          <p:cNvPr id="5" name="Content Placeholder 4"/>
          <p:cNvSpPr>
            <a:spLocks noGrp="1"/>
          </p:cNvSpPr>
          <p:nvPr>
            <p:ph idx="1"/>
          </p:nvPr>
        </p:nvSpPr>
        <p:spPr>
          <a:xfrm>
            <a:off x="325925" y="1657076"/>
            <a:ext cx="8378982" cy="4348163"/>
          </a:xfrm>
        </p:spPr>
        <p:txBody>
          <a:bodyPr>
            <a:normAutofit/>
          </a:bodyPr>
          <a:lstStyle/>
          <a:p>
            <a:r>
              <a:rPr lang="en-AU" dirty="0"/>
              <a:t>The Lucidity App will store data for forms while the mobile device is out of range.  When the device is back in range, it will sync newly created forms or edited forms with the database</a:t>
            </a:r>
            <a:r>
              <a:rPr lang="en-AU" dirty="0" smtClean="0"/>
              <a:t>.</a:t>
            </a:r>
            <a:endParaRPr lang="en-AU" dirty="0"/>
          </a:p>
        </p:txBody>
      </p:sp>
    </p:spTree>
    <p:extLst>
      <p:ext uri="{BB962C8B-B14F-4D97-AF65-F5344CB8AC3E}">
        <p14:creationId xmlns:p14="http://schemas.microsoft.com/office/powerpoint/2010/main" val="27029795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Offline Mode</a:t>
            </a:r>
            <a:endParaRPr lang="en-US" dirty="0"/>
          </a:p>
        </p:txBody>
      </p:sp>
      <p:sp>
        <p:nvSpPr>
          <p:cNvPr id="5" name="Content Placeholder 4"/>
          <p:cNvSpPr>
            <a:spLocks noGrp="1"/>
          </p:cNvSpPr>
          <p:nvPr>
            <p:ph idx="1"/>
          </p:nvPr>
        </p:nvSpPr>
        <p:spPr>
          <a:xfrm>
            <a:off x="3684761" y="1657077"/>
            <a:ext cx="5020146" cy="3349687"/>
          </a:xfrm>
        </p:spPr>
        <p:txBody>
          <a:bodyPr>
            <a:noAutofit/>
          </a:bodyPr>
          <a:lstStyle/>
          <a:p>
            <a:pPr>
              <a:spcBef>
                <a:spcPts val="600"/>
              </a:spcBef>
              <a:spcAft>
                <a:spcPts val="600"/>
              </a:spcAft>
            </a:pPr>
            <a:r>
              <a:rPr lang="en-AU" sz="2000" dirty="0" smtClean="0"/>
              <a:t>From </a:t>
            </a:r>
            <a:r>
              <a:rPr lang="en-AU" sz="2000" dirty="0"/>
              <a:t>the list forms page it is possible to see which forms are waiting to be synced to the database.  In </a:t>
            </a:r>
            <a:r>
              <a:rPr lang="en-AU" sz="2000" dirty="0" smtClean="0"/>
              <a:t>this image, </a:t>
            </a:r>
            <a:r>
              <a:rPr lang="en-AU" sz="2000" dirty="0"/>
              <a:t>the device is in airplane mode (note the symbol in top right).  </a:t>
            </a:r>
            <a:endParaRPr lang="en-AU" sz="2000" dirty="0" smtClean="0"/>
          </a:p>
          <a:p>
            <a:pPr>
              <a:spcBef>
                <a:spcPts val="600"/>
              </a:spcBef>
              <a:spcAft>
                <a:spcPts val="600"/>
              </a:spcAft>
            </a:pPr>
            <a:r>
              <a:rPr lang="en-AU" sz="2000" dirty="0" smtClean="0"/>
              <a:t>The </a:t>
            </a:r>
            <a:r>
              <a:rPr lang="en-AU" sz="2000" dirty="0"/>
              <a:t>Project Completion Report </a:t>
            </a:r>
            <a:r>
              <a:rPr lang="en-AU" sz="2000" dirty="0" smtClean="0"/>
              <a:t>8408 </a:t>
            </a:r>
            <a:r>
              <a:rPr lang="en-AU" sz="2000" dirty="0"/>
              <a:t>has been edited offline, and is waiting to sync.  The * that is shown after the ID </a:t>
            </a:r>
            <a:r>
              <a:rPr lang="en-AU" sz="2000" dirty="0" smtClean="0"/>
              <a:t>8408 </a:t>
            </a:r>
            <a:r>
              <a:rPr lang="en-AU" sz="2000" dirty="0"/>
              <a:t>indicates to the user that </a:t>
            </a:r>
            <a:r>
              <a:rPr lang="en-AU" sz="2000" dirty="0" smtClean="0"/>
              <a:t>this </a:t>
            </a:r>
            <a:r>
              <a:rPr lang="en-AU" sz="2000" dirty="0"/>
              <a:t>form is awaiting sync</a:t>
            </a:r>
            <a:r>
              <a:rPr lang="en-AU" sz="2000" dirty="0" smtClean="0"/>
              <a:t>.</a:t>
            </a:r>
            <a:endParaRPr lang="en-AU" sz="2000" dirty="0"/>
          </a:p>
        </p:txBody>
      </p:sp>
      <p:pic>
        <p:nvPicPr>
          <p:cNvPr id="6" name="Picture 5" descr="IMG_1979.PNG"/>
          <p:cNvPicPr/>
          <p:nvPr/>
        </p:nvPicPr>
        <p:blipFill>
          <a:blip r:embed="rId3">
            <a:extLst>
              <a:ext uri="{28A0092B-C50C-407E-A947-70E740481C1C}">
                <a14:useLocalDpi xmlns:a14="http://schemas.microsoft.com/office/drawing/2010/main" val="0"/>
              </a:ext>
            </a:extLst>
          </a:blip>
          <a:srcRect/>
          <a:stretch>
            <a:fillRect/>
          </a:stretch>
        </p:blipFill>
        <p:spPr bwMode="auto">
          <a:xfrm>
            <a:off x="574310" y="1657075"/>
            <a:ext cx="2685600" cy="4777200"/>
          </a:xfrm>
          <a:prstGeom prst="rect">
            <a:avLst/>
          </a:prstGeom>
          <a:noFill/>
          <a:ln>
            <a:noFill/>
          </a:ln>
          <a:effectLst>
            <a:outerShdw blurRad="50800" dist="38100" dir="18900000" algn="bl" rotWithShape="0">
              <a:prstClr val="black">
                <a:alpha val="40000"/>
              </a:prstClr>
            </a:outerShdw>
          </a:effectLst>
        </p:spPr>
      </p:pic>
      <p:sp>
        <p:nvSpPr>
          <p:cNvPr id="7" name="Rectangle 6"/>
          <p:cNvSpPr/>
          <p:nvPr/>
        </p:nvSpPr>
        <p:spPr>
          <a:xfrm>
            <a:off x="193844" y="5139999"/>
            <a:ext cx="6132132" cy="1161041"/>
          </a:xfrm>
          <a:prstGeom prst="rect">
            <a:avLst/>
          </a:prstGeom>
          <a:gradFill>
            <a:gsLst>
              <a:gs pos="0">
                <a:schemeClr val="accent6">
                  <a:lumMod val="60000"/>
                  <a:lumOff val="40000"/>
                </a:schemeClr>
              </a:gs>
              <a:gs pos="100000">
                <a:schemeClr val="accent6">
                  <a:lumMod val="20000"/>
                  <a:lumOff val="8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a:solidFill>
                  <a:schemeClr val="tx1"/>
                </a:solidFill>
                <a:latin typeface="Arial" panose="020B0604020202020204" pitchFamily="34" charset="0"/>
                <a:cs typeface="Arial" panose="020B0604020202020204" pitchFamily="34" charset="0"/>
              </a:rPr>
              <a:t>No action is required on the part of the user.  When the mobile device re-establishes contact with the </a:t>
            </a:r>
            <a:r>
              <a:rPr lang="en-AU" dirty="0" smtClean="0">
                <a:solidFill>
                  <a:schemeClr val="tx1"/>
                </a:solidFill>
                <a:latin typeface="Arial" panose="020B0604020202020204" pitchFamily="34" charset="0"/>
                <a:cs typeface="Arial" panose="020B0604020202020204" pitchFamily="34" charset="0"/>
              </a:rPr>
              <a:t>server, the form </a:t>
            </a:r>
            <a:r>
              <a:rPr lang="en-AU" dirty="0">
                <a:solidFill>
                  <a:schemeClr val="tx1"/>
                </a:solidFill>
                <a:latin typeface="Arial" panose="020B0604020202020204" pitchFamily="34" charset="0"/>
                <a:cs typeface="Arial" panose="020B0604020202020204" pitchFamily="34" charset="0"/>
              </a:rPr>
              <a:t>will be synced, and the * will disappear.</a:t>
            </a:r>
          </a:p>
        </p:txBody>
      </p:sp>
    </p:spTree>
    <p:extLst>
      <p:ext uri="{BB962C8B-B14F-4D97-AF65-F5344CB8AC3E}">
        <p14:creationId xmlns:p14="http://schemas.microsoft.com/office/powerpoint/2010/main" val="2304327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1497623"/>
            <a:ext cx="7772400" cy="1470025"/>
          </a:xfrm>
        </p:spPr>
        <p:txBody>
          <a:bodyPr/>
          <a:lstStyle/>
          <a:p>
            <a:r>
              <a:rPr lang="en-US" b="1" dirty="0" smtClean="0">
                <a:latin typeface="Arial"/>
                <a:cs typeface="Arial"/>
              </a:rPr>
              <a:t>THANK YOU</a:t>
            </a:r>
            <a:endParaRPr lang="en-US" b="1" dirty="0">
              <a:latin typeface="Arial"/>
              <a:cs typeface="Arial"/>
            </a:endParaRPr>
          </a:p>
        </p:txBody>
      </p:sp>
      <p:sp>
        <p:nvSpPr>
          <p:cNvPr id="4" name="Subtitle 5"/>
          <p:cNvSpPr txBox="1">
            <a:spLocks/>
          </p:cNvSpPr>
          <p:nvPr/>
        </p:nvSpPr>
        <p:spPr>
          <a:xfrm>
            <a:off x="873760" y="2920920"/>
            <a:ext cx="7467600" cy="828120"/>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rgbClr val="FFD900"/>
              </a:buClr>
              <a:buFont typeface="Arial"/>
              <a:buNone/>
              <a:defRPr sz="3000" kern="1200" cap="all">
                <a:solidFill>
                  <a:srgbClr val="FFFFFF"/>
                </a:solidFill>
                <a:latin typeface="Arial"/>
                <a:ea typeface="+mn-ea"/>
                <a:cs typeface="Arial"/>
              </a:defRPr>
            </a:lvl1pPr>
            <a:lvl2pPr marL="457200" indent="0" algn="ctr" defTabSz="457200" rtl="0" eaLnBrk="1" latinLnBrk="0" hangingPunct="1">
              <a:spcBef>
                <a:spcPct val="20000"/>
              </a:spcBef>
              <a:buClr>
                <a:srgbClr val="FFD900"/>
              </a:buClr>
              <a:buFont typeface="Wingdings" charset="2"/>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Clr>
                <a:srgbClr val="FFD900"/>
              </a:buClr>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Clr>
                <a:srgbClr val="FFD900"/>
              </a:buClr>
              <a:buFont typeface="Wingdings" charset="2"/>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cap="none" dirty="0" smtClean="0"/>
              <a:t>You have completed this training package</a:t>
            </a:r>
            <a:endParaRPr lang="en-US" cap="none" dirty="0"/>
          </a:p>
        </p:txBody>
      </p:sp>
    </p:spTree>
    <p:extLst>
      <p:ext uri="{BB962C8B-B14F-4D97-AF65-F5344CB8AC3E}">
        <p14:creationId xmlns:p14="http://schemas.microsoft.com/office/powerpoint/2010/main" val="2988048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Logging into the App</a:t>
            </a:r>
            <a:endParaRPr lang="en-US" dirty="0"/>
          </a:p>
        </p:txBody>
      </p:sp>
      <p:sp>
        <p:nvSpPr>
          <p:cNvPr id="5" name="Content Placeholder 4"/>
          <p:cNvSpPr>
            <a:spLocks noGrp="1"/>
          </p:cNvSpPr>
          <p:nvPr>
            <p:ph idx="1"/>
          </p:nvPr>
        </p:nvSpPr>
        <p:spPr>
          <a:xfrm>
            <a:off x="457199" y="1778001"/>
            <a:ext cx="5961708" cy="3310047"/>
          </a:xfrm>
        </p:spPr>
        <p:txBody>
          <a:bodyPr>
            <a:normAutofit/>
          </a:bodyPr>
          <a:lstStyle/>
          <a:p>
            <a:r>
              <a:rPr lang="en-US" sz="2800" dirty="0"/>
              <a:t>Enter your </a:t>
            </a:r>
            <a:r>
              <a:rPr lang="en-US" sz="2800" b="1" dirty="0"/>
              <a:t>Username</a:t>
            </a:r>
            <a:r>
              <a:rPr lang="en-US" sz="2800" dirty="0"/>
              <a:t> and </a:t>
            </a:r>
            <a:r>
              <a:rPr lang="en-US" sz="2800" b="1" dirty="0"/>
              <a:t>Password</a:t>
            </a:r>
            <a:r>
              <a:rPr lang="en-US" sz="2800" dirty="0"/>
              <a:t> (the same details as you would use via a web browser).</a:t>
            </a:r>
            <a:endParaRPr lang="en-AU" sz="2800" dirty="0"/>
          </a:p>
          <a:p>
            <a:r>
              <a:rPr lang="en-US" sz="2800" dirty="0"/>
              <a:t>In the </a:t>
            </a:r>
            <a:r>
              <a:rPr lang="en-US" sz="2800" b="1" dirty="0"/>
              <a:t>Site</a:t>
            </a:r>
            <a:r>
              <a:rPr lang="en-US" sz="2800" dirty="0"/>
              <a:t> field enter the </a:t>
            </a:r>
            <a:r>
              <a:rPr lang="en-US" sz="2800" dirty="0" err="1"/>
              <a:t>url</a:t>
            </a:r>
            <a:r>
              <a:rPr lang="en-US" sz="2800" dirty="0"/>
              <a:t> (address) of your site </a:t>
            </a:r>
            <a:r>
              <a:rPr lang="en-US" sz="2800" dirty="0" smtClean="0"/>
              <a:t>(</a:t>
            </a:r>
            <a:r>
              <a:rPr lang="en-US" sz="2800" dirty="0"/>
              <a:t>e.g. </a:t>
            </a:r>
            <a:r>
              <a:rPr lang="en-US" sz="2800" dirty="0" smtClean="0"/>
              <a:t>demo.luciditysoftware.com.au)</a:t>
            </a:r>
            <a:endParaRPr lang="en-AU" sz="2800" dirty="0"/>
          </a:p>
          <a:p>
            <a:pPr marL="457200" lvl="1" indent="0">
              <a:spcBef>
                <a:spcPts val="600"/>
              </a:spcBef>
              <a:spcAft>
                <a:spcPts val="600"/>
              </a:spcAft>
              <a:buNone/>
            </a:pPr>
            <a:endParaRPr lang="en-US" sz="2400" dirty="0" smtClean="0"/>
          </a:p>
        </p:txBody>
      </p:sp>
      <p:pic>
        <p:nvPicPr>
          <p:cNvPr id="6" name="Picture 5" descr="Untitled:Users:theresa:Desktop:Login.png"/>
          <p:cNvPicPr/>
          <p:nvPr/>
        </p:nvPicPr>
        <p:blipFill>
          <a:blip r:embed="rId3">
            <a:extLst>
              <a:ext uri="{28A0092B-C50C-407E-A947-70E740481C1C}">
                <a14:useLocalDpi xmlns:a14="http://schemas.microsoft.com/office/drawing/2010/main" val="0"/>
              </a:ext>
            </a:extLst>
          </a:blip>
          <a:srcRect/>
          <a:stretch>
            <a:fillRect/>
          </a:stretch>
        </p:blipFill>
        <p:spPr bwMode="auto">
          <a:xfrm>
            <a:off x="6011501" y="1521408"/>
            <a:ext cx="3132499" cy="2751826"/>
          </a:xfrm>
          <a:prstGeom prst="rect">
            <a:avLst/>
          </a:prstGeom>
          <a:noFill/>
          <a:ln w="3175">
            <a:solidFill>
              <a:schemeClr val="bg1">
                <a:lumMod val="85000"/>
              </a:schemeClr>
            </a:solid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
        <p:nvSpPr>
          <p:cNvPr id="9" name="Rectangle 8"/>
          <p:cNvSpPr/>
          <p:nvPr/>
        </p:nvSpPr>
        <p:spPr>
          <a:xfrm>
            <a:off x="1042959" y="5344641"/>
            <a:ext cx="4968542" cy="843280"/>
          </a:xfrm>
          <a:prstGeom prst="rect">
            <a:avLst/>
          </a:prstGeom>
          <a:gradFill>
            <a:gsLst>
              <a:gs pos="0">
                <a:schemeClr val="accent6">
                  <a:lumMod val="60000"/>
                  <a:lumOff val="40000"/>
                </a:schemeClr>
              </a:gs>
              <a:gs pos="100000">
                <a:schemeClr val="accent6">
                  <a:lumMod val="20000"/>
                  <a:lumOff val="8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Note:</a:t>
            </a:r>
            <a:r>
              <a:rPr lang="en-US" b="1"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Don’t include the https:// when entering the </a:t>
            </a:r>
            <a:r>
              <a:rPr lang="en-US" dirty="0" err="1">
                <a:solidFill>
                  <a:schemeClr val="tx1"/>
                </a:solidFill>
                <a:latin typeface="Arial" panose="020B0604020202020204" pitchFamily="34" charset="0"/>
                <a:cs typeface="Arial" panose="020B0604020202020204" pitchFamily="34" charset="0"/>
              </a:rPr>
              <a:t>url</a:t>
            </a:r>
            <a:r>
              <a:rPr lang="en-US" dirty="0">
                <a:solidFill>
                  <a:schemeClr val="tx1"/>
                </a:solidFill>
                <a:latin typeface="Arial" panose="020B0604020202020204" pitchFamily="34" charset="0"/>
                <a:cs typeface="Arial" panose="020B0604020202020204" pitchFamily="34" charset="0"/>
              </a:rPr>
              <a:t> of your site.</a:t>
            </a:r>
            <a:endParaRPr lang="en-AU"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0281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Dashboard</a:t>
            </a:r>
            <a:endParaRPr lang="en-US" dirty="0"/>
          </a:p>
        </p:txBody>
      </p:sp>
      <p:sp>
        <p:nvSpPr>
          <p:cNvPr id="5" name="Content Placeholder 4"/>
          <p:cNvSpPr>
            <a:spLocks noGrp="1"/>
          </p:cNvSpPr>
          <p:nvPr>
            <p:ph idx="1"/>
          </p:nvPr>
        </p:nvSpPr>
        <p:spPr>
          <a:xfrm>
            <a:off x="3784349" y="1657076"/>
            <a:ext cx="4920558" cy="4348163"/>
          </a:xfrm>
        </p:spPr>
        <p:txBody>
          <a:bodyPr>
            <a:normAutofit/>
          </a:bodyPr>
          <a:lstStyle/>
          <a:p>
            <a:r>
              <a:rPr lang="en-US" sz="2800" dirty="0"/>
              <a:t>Once </a:t>
            </a:r>
            <a:r>
              <a:rPr lang="en-US" sz="2800" dirty="0" smtClean="0"/>
              <a:t>logged </a:t>
            </a:r>
            <a:r>
              <a:rPr lang="en-US" sz="2800" dirty="0"/>
              <a:t>in, you will be taken to your </a:t>
            </a:r>
            <a:r>
              <a:rPr lang="en-US" sz="2800" b="1" dirty="0"/>
              <a:t>Dashboard</a:t>
            </a:r>
            <a:endParaRPr lang="en-AU" sz="2800" dirty="0"/>
          </a:p>
          <a:p>
            <a:r>
              <a:rPr lang="en-US" sz="2800" dirty="0"/>
              <a:t>From </a:t>
            </a:r>
            <a:r>
              <a:rPr lang="en-US" sz="2800" b="1" dirty="0"/>
              <a:t>the Dashboard</a:t>
            </a:r>
            <a:r>
              <a:rPr lang="en-US" sz="2800" dirty="0"/>
              <a:t> you can:</a:t>
            </a:r>
            <a:endParaRPr lang="en-AU" sz="2800" dirty="0"/>
          </a:p>
          <a:p>
            <a:pPr lvl="1"/>
            <a:r>
              <a:rPr lang="en-AU" sz="2400" dirty="0"/>
              <a:t>Manage your </a:t>
            </a:r>
            <a:r>
              <a:rPr lang="en-AU" sz="2400" b="1" dirty="0"/>
              <a:t>Actions</a:t>
            </a:r>
            <a:endParaRPr lang="en-AU" sz="2400" dirty="0"/>
          </a:p>
          <a:p>
            <a:pPr lvl="1"/>
            <a:r>
              <a:rPr lang="en-AU" sz="2400" dirty="0"/>
              <a:t>Start new </a:t>
            </a:r>
            <a:r>
              <a:rPr lang="en-AU" sz="2400" b="1" dirty="0"/>
              <a:t>Forms </a:t>
            </a:r>
            <a:r>
              <a:rPr lang="en-AU" sz="2400" dirty="0"/>
              <a:t>or complete existing </a:t>
            </a:r>
            <a:r>
              <a:rPr lang="en-AU" sz="2400" dirty="0" smtClean="0"/>
              <a:t>Forms</a:t>
            </a:r>
            <a:endParaRPr lang="en-AU" sz="2400" dirty="0"/>
          </a:p>
        </p:txBody>
      </p:sp>
      <p:pic>
        <p:nvPicPr>
          <p:cNvPr id="11" name="Picture 10" descr="Incident_App.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285" y="1543917"/>
            <a:ext cx="2896057" cy="5151120"/>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91199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Refresh</a:t>
            </a:r>
            <a:endParaRPr lang="en-US" dirty="0"/>
          </a:p>
        </p:txBody>
      </p:sp>
      <p:pic>
        <p:nvPicPr>
          <p:cNvPr id="11" name="Picture 10" descr="Incident_App.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563130"/>
            <a:ext cx="2896057" cy="5151120"/>
          </a:xfrm>
          <a:prstGeom prst="rect">
            <a:avLst/>
          </a:prstGeom>
          <a:effectLst>
            <a:outerShdw blurRad="50800" dist="38100" dir="18900000" algn="bl" rotWithShape="0">
              <a:prstClr val="black">
                <a:alpha val="40000"/>
              </a:prstClr>
            </a:outerShdw>
          </a:effectLst>
        </p:spPr>
      </p:pic>
      <p:sp>
        <p:nvSpPr>
          <p:cNvPr id="6" name="Content Placeholder 4"/>
          <p:cNvSpPr>
            <a:spLocks noGrp="1"/>
          </p:cNvSpPr>
          <p:nvPr>
            <p:ph idx="1"/>
          </p:nvPr>
        </p:nvSpPr>
        <p:spPr>
          <a:xfrm>
            <a:off x="3639493" y="1657077"/>
            <a:ext cx="5065413" cy="4227676"/>
          </a:xfrm>
        </p:spPr>
        <p:txBody>
          <a:bodyPr>
            <a:normAutofit fontScale="85000" lnSpcReduction="10000"/>
          </a:bodyPr>
          <a:lstStyle/>
          <a:p>
            <a:r>
              <a:rPr lang="en-AU" sz="3000" dirty="0"/>
              <a:t>The Lucidity App periodically refreshes all information that is stored on the mobile device, however a refresh icon is also provided (top right).  Tapping this icon will do the following:</a:t>
            </a:r>
          </a:p>
          <a:p>
            <a:r>
              <a:rPr lang="en-AU" dirty="0"/>
              <a:t>All forms and actions are automatically synced with the database  when they are saved on the mobile device. </a:t>
            </a:r>
            <a:endParaRPr lang="en-US" sz="2400" dirty="0"/>
          </a:p>
        </p:txBody>
      </p:sp>
    </p:spTree>
    <p:extLst>
      <p:ext uri="{BB962C8B-B14F-4D97-AF65-F5344CB8AC3E}">
        <p14:creationId xmlns:p14="http://schemas.microsoft.com/office/powerpoint/2010/main" val="989092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Incomplete Forms</a:t>
            </a:r>
            <a:endParaRPr lang="en-US" dirty="0"/>
          </a:p>
        </p:txBody>
      </p:sp>
      <p:pic>
        <p:nvPicPr>
          <p:cNvPr id="3" name="Picture 2" descr="Incident_App.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8468" y="1706880"/>
            <a:ext cx="2896057" cy="5151120"/>
          </a:xfrm>
          <a:prstGeom prst="rect">
            <a:avLst/>
          </a:prstGeom>
          <a:effectLst>
            <a:outerShdw blurRad="50800" dist="38100" dir="18900000" algn="bl" rotWithShape="0">
              <a:prstClr val="black">
                <a:alpha val="40000"/>
              </a:prstClr>
            </a:outerShdw>
          </a:effectLst>
        </p:spPr>
      </p:pic>
      <p:sp>
        <p:nvSpPr>
          <p:cNvPr id="5" name="Rectangular Callout 4"/>
          <p:cNvSpPr/>
          <p:nvPr/>
        </p:nvSpPr>
        <p:spPr>
          <a:xfrm>
            <a:off x="4734560" y="2245360"/>
            <a:ext cx="2743200" cy="1188720"/>
          </a:xfrm>
          <a:prstGeom prst="wedgeRectCallout">
            <a:avLst>
              <a:gd name="adj1" fmla="val -74313"/>
              <a:gd name="adj2" fmla="val 37199"/>
            </a:avLst>
          </a:prstGeom>
          <a:gradFill>
            <a:gsLst>
              <a:gs pos="0">
                <a:schemeClr val="bg1">
                  <a:lumMod val="75000"/>
                </a:schemeClr>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spcAft>
                <a:spcPts val="600"/>
              </a:spcAft>
              <a:tabLst>
                <a:tab pos="447675" algn="l"/>
              </a:tabLst>
            </a:pPr>
            <a:r>
              <a:rPr lang="en-US" sz="2000" dirty="0" smtClean="0">
                <a:solidFill>
                  <a:schemeClr val="tx1"/>
                </a:solidFill>
              </a:rPr>
              <a:t>Continue </a:t>
            </a:r>
            <a:r>
              <a:rPr lang="en-US" sz="2000" b="1" dirty="0" smtClean="0">
                <a:solidFill>
                  <a:schemeClr val="tx1"/>
                </a:solidFill>
              </a:rPr>
              <a:t>Incomplete Forms </a:t>
            </a:r>
            <a:endParaRPr lang="en-US" sz="2000" dirty="0" smtClean="0">
              <a:solidFill>
                <a:schemeClr val="tx1"/>
              </a:solidFill>
            </a:endParaRPr>
          </a:p>
        </p:txBody>
      </p:sp>
    </p:spTree>
    <p:extLst>
      <p:ext uri="{BB962C8B-B14F-4D97-AF65-F5344CB8AC3E}">
        <p14:creationId xmlns:p14="http://schemas.microsoft.com/office/powerpoint/2010/main" val="2971534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Incomplete Forms</a:t>
            </a:r>
            <a:endParaRPr lang="en-US" dirty="0"/>
          </a:p>
        </p:txBody>
      </p:sp>
      <p:sp>
        <p:nvSpPr>
          <p:cNvPr id="5" name="Content Placeholder 4"/>
          <p:cNvSpPr>
            <a:spLocks noGrp="1"/>
          </p:cNvSpPr>
          <p:nvPr>
            <p:ph idx="1"/>
          </p:nvPr>
        </p:nvSpPr>
        <p:spPr>
          <a:xfrm>
            <a:off x="3666836" y="1657076"/>
            <a:ext cx="5024217" cy="4348163"/>
          </a:xfrm>
        </p:spPr>
        <p:txBody>
          <a:bodyPr>
            <a:normAutofit fontScale="92500" lnSpcReduction="10000"/>
          </a:bodyPr>
          <a:lstStyle/>
          <a:p>
            <a:r>
              <a:rPr lang="en-AU" dirty="0"/>
              <a:t>The </a:t>
            </a:r>
            <a:r>
              <a:rPr lang="en-AU" b="1" dirty="0"/>
              <a:t>Incomplete Forms</a:t>
            </a:r>
            <a:r>
              <a:rPr lang="en-AU" dirty="0"/>
              <a:t> link provides access to the forms that the user is the Respondent for, and are not complete.  Tap any form to open it.  </a:t>
            </a:r>
            <a:endParaRPr lang="en-AU" dirty="0" smtClean="0"/>
          </a:p>
          <a:p>
            <a:r>
              <a:rPr lang="en-AU" dirty="0" smtClean="0"/>
              <a:t>Colour </a:t>
            </a:r>
            <a:r>
              <a:rPr lang="en-AU" dirty="0"/>
              <a:t>coding is used to highlight the current status of each form.</a:t>
            </a:r>
            <a:endParaRPr lang="en-US" sz="2400" dirty="0" smtClean="0"/>
          </a:p>
        </p:txBody>
      </p:sp>
      <p:pic>
        <p:nvPicPr>
          <p:cNvPr id="6" name="Picture 5" descr="IMG_2830.PNG"/>
          <p:cNvPicPr/>
          <p:nvPr/>
        </p:nvPicPr>
        <p:blipFill>
          <a:blip r:embed="rId3">
            <a:extLst>
              <a:ext uri="{28A0092B-C50C-407E-A947-70E740481C1C}">
                <a14:useLocalDpi xmlns:a14="http://schemas.microsoft.com/office/drawing/2010/main" val="0"/>
              </a:ext>
            </a:extLst>
          </a:blip>
          <a:srcRect/>
          <a:stretch>
            <a:fillRect/>
          </a:stretch>
        </p:blipFill>
        <p:spPr bwMode="auto">
          <a:xfrm>
            <a:off x="698211" y="1657076"/>
            <a:ext cx="2686050" cy="4776470"/>
          </a:xfrm>
          <a:prstGeom prst="rect">
            <a:avLst/>
          </a:prstGeom>
          <a:noFill/>
          <a:ln>
            <a:no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444137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List Forms</a:t>
            </a:r>
            <a:endParaRPr lang="en-US" dirty="0"/>
          </a:p>
        </p:txBody>
      </p:sp>
      <p:sp>
        <p:nvSpPr>
          <p:cNvPr id="5" name="Content Placeholder 4"/>
          <p:cNvSpPr>
            <a:spLocks noGrp="1"/>
          </p:cNvSpPr>
          <p:nvPr>
            <p:ph idx="1"/>
          </p:nvPr>
        </p:nvSpPr>
        <p:spPr>
          <a:xfrm>
            <a:off x="3666836" y="1657076"/>
            <a:ext cx="5024217" cy="4348163"/>
          </a:xfrm>
        </p:spPr>
        <p:txBody>
          <a:bodyPr>
            <a:normAutofit/>
          </a:bodyPr>
          <a:lstStyle/>
          <a:p>
            <a:r>
              <a:rPr lang="en-AU" dirty="0"/>
              <a:t>Forms which are Complete, or All Forms can also be viewed by tapping the buttons on the bottom of the </a:t>
            </a:r>
            <a:r>
              <a:rPr lang="en-AU" dirty="0" smtClean="0"/>
              <a:t>screen, or selecting the </a:t>
            </a:r>
            <a:r>
              <a:rPr lang="en-AU" b="1" dirty="0" smtClean="0"/>
              <a:t>List Forms</a:t>
            </a:r>
            <a:r>
              <a:rPr lang="en-AU" dirty="0" smtClean="0"/>
              <a:t> link via the Dashboard</a:t>
            </a:r>
            <a:endParaRPr lang="en-US" sz="2400" dirty="0" smtClean="0"/>
          </a:p>
        </p:txBody>
      </p:sp>
      <p:pic>
        <p:nvPicPr>
          <p:cNvPr id="7" name="Picture 6" descr="IMG_2832.PNG"/>
          <p:cNvPicPr/>
          <p:nvPr/>
        </p:nvPicPr>
        <p:blipFill>
          <a:blip r:embed="rId3">
            <a:extLst>
              <a:ext uri="{28A0092B-C50C-407E-A947-70E740481C1C}">
                <a14:useLocalDpi xmlns:a14="http://schemas.microsoft.com/office/drawing/2010/main" val="0"/>
              </a:ext>
            </a:extLst>
          </a:blip>
          <a:srcRect/>
          <a:stretch>
            <a:fillRect/>
          </a:stretch>
        </p:blipFill>
        <p:spPr bwMode="auto">
          <a:xfrm>
            <a:off x="647757" y="1739309"/>
            <a:ext cx="2685600" cy="4777200"/>
          </a:xfrm>
          <a:prstGeom prst="rect">
            <a:avLst/>
          </a:prstGeom>
          <a:noFill/>
          <a:ln>
            <a:no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138985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Add a New Form</a:t>
            </a:r>
            <a:endParaRPr lang="en-US" dirty="0"/>
          </a:p>
        </p:txBody>
      </p:sp>
      <p:sp>
        <p:nvSpPr>
          <p:cNvPr id="6" name="Rectangular Callout 5"/>
          <p:cNvSpPr/>
          <p:nvPr/>
        </p:nvSpPr>
        <p:spPr>
          <a:xfrm>
            <a:off x="4744720" y="4003040"/>
            <a:ext cx="2743200" cy="1232912"/>
          </a:xfrm>
          <a:prstGeom prst="wedgeRectCallout">
            <a:avLst>
              <a:gd name="adj1" fmla="val -75053"/>
              <a:gd name="adj2" fmla="val 19894"/>
            </a:avLst>
          </a:prstGeom>
          <a:gradFill>
            <a:gsLst>
              <a:gs pos="0">
                <a:schemeClr val="bg1">
                  <a:lumMod val="75000"/>
                </a:schemeClr>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spcAft>
                <a:spcPts val="600"/>
              </a:spcAft>
              <a:tabLst>
                <a:tab pos="447675" algn="l"/>
              </a:tabLst>
            </a:pPr>
            <a:r>
              <a:rPr lang="en-US" sz="2000" dirty="0" smtClean="0">
                <a:solidFill>
                  <a:schemeClr val="tx1"/>
                </a:solidFill>
              </a:rPr>
              <a:t>Add a </a:t>
            </a:r>
            <a:r>
              <a:rPr lang="en-US" sz="2000" b="1" dirty="0" smtClean="0">
                <a:solidFill>
                  <a:schemeClr val="tx1"/>
                </a:solidFill>
              </a:rPr>
              <a:t>New Form</a:t>
            </a:r>
            <a:endParaRPr lang="en-US" sz="2000" dirty="0" smtClean="0">
              <a:solidFill>
                <a:schemeClr val="tx1"/>
              </a:solidFill>
            </a:endParaRPr>
          </a:p>
        </p:txBody>
      </p:sp>
      <p:pic>
        <p:nvPicPr>
          <p:cNvPr id="3" name="Picture 2" descr="Incident_App.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8468" y="1706880"/>
            <a:ext cx="2896057" cy="5151120"/>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1997414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12C460AA-8D16-4E63-9425-A66248E20A88"/>
  <p:tag name="ISPRING_SCORM_RATE_SLIDES" val="1"/>
  <p:tag name="ISPRING_SCORM_PASSING_SCORE" val="100.0000000000"/>
  <p:tag name="ISPRINGONLINEFOLDERID" val="0"/>
  <p:tag name="ISPRINGONLINEFOLDERPATH" val="Content List"/>
  <p:tag name="ISPRINGCLOUDFOLDERID" val="0"/>
  <p:tag name="ISPRINGCLOUDFOLDERPATH" val="Content List"/>
  <p:tag name="ISPRING_PLAYERS_CUSTOMIZATION" val="UEsDBBQAAgAIAIJWkkh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CCVpJIYBZhItQEAADyFgAAJwAAAHVuaXZlcnNhbC9mbGFzaF9wdWJsaXNoaW5nX3NldHRpbmdzLnhtbM1YbW/iOBD+zq+wctqP20BfdtsKqGgbVLQQOEivuzqdkEkM8dWxc7YDy366X3M/7H7JjUl5K4WaW1FVVdXizPPMeDwzfkj56nvC0JhIRQWvOKWjooMID0VE+aji3Af1j+cOUhrzCDPBScXhwkFX1UI5zQaMqrhHtAZThYCGq8tUV5xY6/TSdSeTyRFVqTRPBcs08KujUCRuKokiXBPppgxP4Y+epkQ5TwwWBPCbCP4EqxYKCJVzppaIMkYQjSByTs2mMKszrGLHzc0GOHwcSZHx6EYwIZEcDSrOL+c18zO3yaluaUK4yYmqwqJZ1pc4iqiJArMe/UFQTOgohnBLxVMHTWik44pzUjw2PGDvbvLM2PPNY8NzIyALXD85SIjGEdY4/5h7lGRIJBwHUVUtMwKka2srlpp814uFfCmacpzQMIAnyOSq4twG/a5X97qef+P177vNPFRrRNAImp4Vptds3Hp9vx14vf5d0GruDQq8r8EeoH0js6bvdL2e5wdet3/daO+JsA9qifFatUZzT8yDd91rBPt68mutfSGdu7Zvh7n71vG6zYb/pR+0282g0VmiZjW8Uq1ld73wy9AgIpOr5a3jLBlwTBkMm2c1roiGccWwHJFA1Cl04xAzRRz0Z0pGv2aYUT01HQpT7ZGQtKZSEuqu6b6KYzrKWdLlhBAYtOSit88uFq39+Xxt627ufbmtF6MsL4ZdJxZavHH0peLZIvyL093hbwm0PKYRET6WcjayNjfwagjHy+lYOvn0aXcUW7yVsdY4jGGU6vkkXF2ZWw0FXysQ8xkNBIsWiSXJgEQ+TsjKDdF7pLwOliUHDaGUGaS8JilmDqIajiBcgFU2UJrq2U1UX7VEwAVXJkGt3saRhDGWaq1uF8kzt0BY/d0Xmqg/8lzkS9tMPR6hW4kncCPamHcItzG7g5Ni5rSItApCYrWHJaoxZmPcnbe9jXELy0ciUSAEs7LvzIsbNfhQWMWeQCfbGD6QgaKa2JheUyvXDyJjEZqKDDH6SJAWCKLPEvgvJmhVP6ChFMlsFTSORopB86AxJRMSXdk4+gYukgyQIKhSRnTu4a+M/kADMhQSeAkeQ7HBOlU5/9FexClWakmK5zF+yG/hhn/rff1gNoijMQZFsx85TACSpPoQ/Bj2zgW4YExANlcoIDMhzqCszflENJqZ2WzT2neMx7NDNwc5I4XjphBPzgkPQphVlGfEljDEHAnOpgiH0F7KlNCYikzBSl4sObX6XwHmUET5LNQRjFRwJiO7AVEsHZ+cnn36fH5xeeT++/c/H3eCnpRGh2HjLZcaNzv1qTXymRZ+BbdFc9qhninPV0Bb9ac1bt8wd2hRa+QLitQa+1yXWgM31OkryB0adQNbFzIx4ybaOM+Xv648SZvNu7/sGk3yskSZKbr3qFB6Xq17c4cg0/fNoHdp09m+QJCwMIbRMDRfty0xM/lnY9u+D+DoPCtac0JWIqHr/WZFCIdtNSvt3Pptqw1/sRRRRih0VkSCVQhwy49ySQH3PKMJCJrozQb4z4zTbe13yEl8sAn1JlPmp74I5SPqQFOGYBnGUEQHK7x3P8UPmd73lLH80+IF0Nobn8WbiPVXpOZJQjlNII9Gci7eq1bPTotl9+VHhQKwrb+nrhb+A1BLAwQUAAIACACCVpJI5gGo9bQCAABOCgAAIQAAAHVuaXZlcnNhbC9mbGFzaF9za2luX3NldHRpbmdzLnhtbJVW227bMAx931cE2XvdXdMBboA2zYAC3VqsRd9lm7GFyJIhyeny9xNlqZaSOPZCFIjIc8SLSKap2lK+/DCbpblgQj6D1pSXCjVeN6PF9TxrtRb8IhdcA9cXXMiasPny40/7SROLHGOJHcipnA3JoXezsJ8pFOfj2wJliJCLuiF8/yBKcZGRfFtK0fJiNLRq34BklG8N8vLHYrUedMCo0vca6iim9RXKNEojQSnAkL6vUUZZjGTAvKdL+5nI6V2dz/6AtqOKaku7+YQyRGtICXGRr25QhvHc3B6/ygLlPEHDX22gXz6jDEIZ2YOML7/7ijLIEE3b/E+PNFKUWNCYc/4R3zlMkMKMH0Z1iTJKwITQ0egruPLYXO8CkPsazn2K4yoFe8K6HiwEfPSMwVLLFtLEnzqbqsTbY6vNfMByQ5gygFDVg55M0E+kVf6aWNfj/sAb5UUAcooe8SpYW8OqizcAxvoev1rd2lURxveuCwKUsHPKIMJe2SN/m7IeIQNlj3xmtIBHzvZH8ENLx/FPfEvcY56vvrECJ+bo6+VP3oqeHnBwVeDaKTymFgUsFYbzQmvAV0sTq+tCSo5iSjnZ0ZJoKvgvxGV7m4xKkwOD67TTfZVqqhmcajcbo1nS4XvZ83g3dr8JfW7deabNCr+eE61JXtXmN0nNZ45nZsRcM09OM3BJGjjIe74REzk1kVuQL0KwqV640BBibdpDYNEN1hA8TYISpMnpGqfuklPF522dgVybN6PgmybWdbiKlhUzf/qVwhsUMWHA2DF1Za7jhL73ZKBwDQBE5pXv2O7QWeqWacpgB37uA4VNeCizVJkOHWq2G/0AGx22m9NM6ke3JvpGCXGx4QTh1cQl4oUTGsZbXpNM2cSioff7t7842sh+kWHnhTvMnl0jRRcb+3EBjRL/j/wHUEsDBBQAAgAIAIJWkkiDgM5eqAQAAAMWAAAmAAAAdW5pdmVyc2FsL2h0bWxfcHVibGlzaGluZ19zZXR0aW5ncy54bWzNWNtuIjkQfc9XWL2ax4GQ2yQREJGkI9AQYKCzmdFqhUy3ob1x2z22G4Z52q/ZD5sv2TIOtxCIe3eSXUVRgqlzqlyuKp/u8sW3hKExkYoKXvFKhX0PER6KiPJRxbsLbt6fekhpzCPMBCcVjwsPXVT3ymk2YFTFPaI1mCoENFydp7rixVqn58XiZDIpUJVK861gmQZ+VQhFUkwlUYRrIospw1P4o6cpUd4jgwMB/CaCP8Kqe3sIlS3TrYgyRhCNIHJOzaYwq+uEeUVrNcDhw0iKjEdXggmJ5GhQ8X45rZmfuY1luqYJ4SYlqgqLZlmf4yiiJgjMevQ7QTGhoxiiLe0feWhCIx1XvMP9A8MD9sVNnhm73Ts2PFcCksD1o4OEaBxhje1H61GSIZFwGkRVtcwIkK6trVhq8k0vFuxSNOU4oWEA3yCTqop3HfS7/o3f9VtXfv+u27ShOiOCRtD0nTC9ZuPa77fagd/r14PbZm5Q4H8OcoDyRuZM3+n6Pb8V+N3+ZaOdE+Ee1BLj39YazZyYe/+y1wjyemrVbvNCOvV2yw1T/9Lxu81G62M/aLebQaOzRM1qeKVay8X1wi9Dg4hMrpa3jrNkwDFlMGue1LgiGqYVw3JEAnFDoRuHmCnioT9SMvqUYUb11HQoDLUHQtKaSkmou6b7Kp7pKG9JZwkhMGjJRW8fny1a+8Pp2taL1vtyW89GWV7Muk4stHjj6Ev7x4vwz452h78l0PKYRkS0sJSzkbW5gRdDOFhOx9LhycnuKLZ4K2OtcRjDKNXzSbi6MrcaCr5WIOYzGggWLRI7hFplkNOapJh5iGrIcbj4VpuT0DeUQRUbbKkw5HojyWGMpVqrxEU6zFwPq7+1hCbqd7s7u7TN1OcRupZ4Aleci3mHcBezOuSemfwT6RSExCqHJaox5mLcnTeyi/Etlg9EokAI5mTfmZcravChcIo9gd50MbwnA0U1cTG9pE6u70XGIjQVGWL0gSAtEESfJfBfTNCqIkBDKZLZKsNKI8WgHdCYkgmJLlwcfQEXSQZIUEgpI9p6+JrR72hAhkICL8FjKDZYp8ryF3IRp1ipJSmex/jO3quN1rX/+Z3ZII7GGDRKPnLoaZKk+jX4MeydC3DBmIBsrlBAZkKcQVmb84loNDNz2aaz7xiPZ4duDnJGCsdNIR7LCV+EMGsoz4grYYg5EpxNEQ6hvZQpoTEVmYIVWyyWWv2jAC0UUT4LdQQqGpzJyG1A7JcODo+OTz6cnp0Xij/+/Ov9TtCjdugwbLxZ8XC1U3E6I5+o2xdwW1SkG+qJlnwBtFVROuPyhrlDXTojn9GYztinStMZuKE3X0DuUJ0b2BshEzNuoo3zfP4B5FGsbN795aJRCs+LjplGexvN0fNr3as6gtzdNYPeuUuvtgSCFIQxNPvQPBI7YmYSzcW2fRfAYfhOtCbnTtd+1//ViRCOz2n6ublttZ02/NFRFpmrv7Ny7TuFAPf2yIoEuLkZTUCiRG82kv/NgNzWUK85W19t5rzJ3Nj9sGKnys+aGwTLMIayeLVS+u8n7U9N2P8pB/bT4kXK2puTxRP9+qvGPVhff3Fb3fsbUEsDBBQAAgAIAIJWkki+DzY/nwEAACsGAAAfAAAAdW5pdmVyc2FsL2h0bWxfc2tpbl9zZXR0aW5ncy5qc42UTU/DMAyG7/yKKlzRND4H3CY2pEk7IMENccg6r6uWxlGSlQ3Ef6fOBmtaFxZfmrdPX8eunM+TpFoiFcl98hmew/4p3gcNSPN2DWexrjr0gnThVD6Hl7wAlWsQDaT8+fRX/joQnLHQwXS2fSZbV/MTSG8WUrk6bhgLy2iO0UpGe2e0DZf4I6psX9WuolqbZ2vvUfdS1B6072m0hQyMOH0Mq15gA8YS7D/oQqYQmQ7C6iIPjtcDijqXYmGk3k4xw95MpqvM4lrPu/IvtwZs9cNXO6B/N3gYR3Yqd37ioWgmHt9SdJPGgnOwz3szpmBhJWegar79sP5AI+N2QQ26zF3uf+jhOUWdNjKDVpduhxQxpiuvVjcHFG3Ow8bviMsLiohQcgu2ZTW6oohANGtzxA80FjPqSAtt9/wXVSjnuc72qfsULEeHJduu7h0KDccfiWiEsDFCS2Yii66L44ip9+zgukbWKTfzihO5vMhohvu4ZA/jm7cI7V8TIb2X6bKoLofqYqSGg6uewU70AkkopF2BfUFUVTlv/x28kfvk6xtQSwMEFAACAAgAglaSSJZRcFq6AAAAowEAABoAAAB1bml2ZXJzYWwvaTE4bl9wcmVzZXRzLnhtbJ2QsQrCMBCG9z5FuN3GbqUkcRPcHHSWmqYaaS8ll1gf35SKdJGCQyD/8X0/yYndq+/Y03iyDiUU+RaYQe0aizcJ59N+UwKjUGNTdw6NBHTAdioTtijx6A2ZQCxVIEm4hzBUnI/jmFsafGog18WQiinXrufp9A75ZPJhVmF2K/uX/ZmByjLGxDXaLhxQpXtKM8LIawmTc9GYW2wd8F+AWQNavwI8hhXAxwUg+PfFU9KRQvpmCoIvlquyN1BLAwQUAAIACACCVpJIuOc88l4AAABjAAAAHAAAAHVuaXZlcnNhbC9sb2NhbF9zZXR0aW5ncy54bWwNyr0OQEAMAODdUzTd/W0Gx2a04AEaGpH0WnFHeHu3fcPX9q8XePgKh6nDuqgQWFfbDt0dLvOQNwghkm4kpuxQDaHvslZsJZk4xhQDnEIfXzP7hMgj+TSHWwTLLvsBUEsDBBQAAgAIAI2qukaKJOKo+gIAALAIAAAUAAAAdW5pdmVyc2FsL3BsYXllci54bWytVU1v2zAMPafA/oOhe6WkXdc2sFt0BYId1qFA1m23QLUZW4u/Jsl1018/yvL3nG4FdkhgU3yPFPlIu9fPSew8gVQiSz2yoHPiQOpngUhDjzx8XR1fkOurd0duHvM9SEcEHilSYQA8Jk4Aypci1wi+5zrySM9AkZk4uRSZFHqP3GfI3UW6JO+OZuiSKo9EWudLxsqypEIhIg1VFheGRFE/S1guQUGqQTKbBnEa7FL/HY2/JEuZ3uegeshcvz1wTdJyPCsxIClPaSZDdjKfL9iPu89rP4KEH4tUaZ76QBys5Kwq5SP3d3dZUMSgjG3m2iTXoLVJorLNXL0Ui4vUUdL3iHXYJKAUD0HROA0Js1g2AXa3MVdRzaMGtIZX7UTNW/ltzPumcas6xzrnvHiMhYrwqA/prJNAlw2jukl13UpBD42CVoaJOBJ+FUJCUL1+ayUyXxAbsFVclSdVpY8H+LTivs7k/hZhqKK6g7RtGrVNoxWo5aBt9HVHQZrbboHrQkJTqpn7JALIvnApuZHFlZYFuGxkrLFsCHaZvXLdpK4hbqST+OwfemP8Rq35qV7rTAX4H435hERtTUQawPNKoI+GBGuqAYttbFTnMTUxu5xU8Zj0dD0w2RzrpuBFHM1lCDiGAdecdXZ2CAqSK3TxCznC9g4OgiMRRjH+9CTD+PQgTcLlbpKhd3AQHGf+bgLamtsysnEdR2JqFeSyiXXi+oXSWSJeKnkO9oxeVjp8beSao5tctAfn8z9GcRCjGcwtmVhd5qm3r5rDezOnWnU+m9xaBmrFeQBd5NarmYUiH/kEsOVFrG/7OTX7sAcd5Tw1HdNc31HvWbkWL+CUIjBfusWpqUkERjMe+XBx2mPAfuJ2GYSvTIcibrO0qQOlrHqz/1VFmy1ft852/VCHXazhk4DSYuxMfUR1hDIr0mDUQ5p3HxEV4067kcCdGLZ4o8UJijTLPfIeH+o7X55ddlc+x084631r7m1gm8sbVnqdcKcgVuu6vYhb7wZ8/A1QSwMEFAACAAgAglaSSLd+K21kAQAA7wIAACkAAAB1bml2ZXJzYWwvc2tpbl9jdXN0b21pemF0aW9uX3NldHRpbmdzLnhtbI1Sy2ocMRC8+yuEf2AltV4DkwU9zYIPATv4POwoZrCtCSOZmKCPj8bxst54TaI+dVV3Nd2qPj9MyT7nMj9Nv4YyzekmljKl+7y9QKjfz4/z8nWJOZa8OSJ3Uxrnn7v0fV6xhuYypHFYRruyeYtReH1ISa2cahkzjCLJPPUKOc9t4zpwHdjGOUpsv/lL4o/uEvcxlfOq/eaE/diwSzkuZZfG+LKF0+r31OkGV8swTq0ubwVbox6mVsfWQIxwyX2lGgAEstwRh6uUndQEecw4hmoUBQqIcE46UYmkHFoWOtFUmO8EYpIx6ir1tHUjrY2jtkroCNFtmledrSEYiTEihABzlQsIBqNWDU1Dg1oPCA4MiKqNJgpQsMEEVr3zwnKkqBcYV2YMYHw87nG79+c6ov+9zuGc/xA8+wVn2dVbmzPm6vfPy9KKb+PTj8ehRDSNXy7Dt+vryzc/vnr3wK4mbdt+6unfUEsDBBQAAgAIAIJWkkjmSvtLRjAAACFcAAAXAAAAdW5pdmVyc2FsL3VuaXZlcnNhbC5wbmftfHtYU9e2r617q21R7O5DIo/U0lYtLRgiohKSbbFQbZVaxdQtEG0ErEhiiIRE8rBlV1oNiRQRkUd2i4qCJqItIRCSWmoCBBJfGDQvNYQoSYhJzIs81k1At27b/X3n3HvOd+79rn9AkrXmGr/fHGPMMcdYa6753adr02a+OPfFKVOmzFz10crPpkz5c9KUKVMLZ0wLHDkzAO4JfDyH/yztgylsacS9wI8/5a1Ys2LKlFbmS96tfw78fmHXR5vwU6bM6g7+PSfGntw2ZcrmtlUrV2wgZptUWOYZPUlu5p8Q7BXsXU16/rPvZqcfZM0bhn+9oGDlvPbV765QbUw9Hpvxl4WF/3j73bXHN6ybmfpiwddnPzvbfGhv/YyEdR/sithfT3tnK1Vo3oaSmhT6Onn/zRLHzyMN2ujIm1CD5nRNl36/IzG/TYNvvSdG+C0XN2O7iizdYP/9K04hQAlQnLL3PKRNYjxyA8rtSiaM9I1Kgwen6N/tHLlbaPReZlI3qGcHj9xS5mj4EUmABvDQdDMnGo3tN9aZLVpD8PsvWdX1tmSE60JoX8xz/zx5ij3RsD2fXp+3ALjnRbgrEQs5WpfXPzVwuE40RNpHz3LWamhBIldh37faavIaSGUyquO86GjZ/aUiNsJ3FUGpxlIMm3UFzFvvsDQfx3XtJnk4ZF2Mzs414bx+vefBetb4BlJWrHC0owY21ujv0PF2yqrPrGfpD4o/t3tCAsJhe5jbjN4alrvmAGr8OGpPyV7XNyjXNwfmNxDvfFZUsoeJNo7nAUZWFuMKyG41zEe4eyWSbKpbZ3XEkL1aMG1bygY41wC7Lhc4fpYooijGfudO4/RbfJYk3aceoIDteA2jHuHEI4rdSpEnNImgFtmCLnCdtA2tpy7q2W61IQBbdcpNR+FIlHyIB7bF787dosxuu1I0vc/QPobWLQFRWwxR1eIEwogHj3h9xAdZgIkTshVRoeJLm7KKX0TPD4iLkJwpr6+A5IS8AkqmOfJoDmtbxYocZaxc58OpCHvdQ2K4w6GrQB5kGKx+h5aBLNGZ6G+C3T1psdhKZq1EdBAaG+5MtvNUhzPQeWqZjlTCv2MrpuqLY+MkxHqJ1XHQIKbgVe0F1IGYt8RF7qMF5sTs5KOebZmRnHdV2dwuGbFBpTWy8mM1N+Fr1f5uhLebC54PBmiAGfCxZXHcAYpIK9KGlYLlQzXmM76TywTYtmp9yQ6vW+bsdUVJ8P0mKwUeFSdk6Bs0HCXVC9e1aXFfkOMymJWSGJ7K5dpMSiDZh3Aq6DZPGCl2kBUddD++qo/ZmravNCQSvaVvS3ukuC1lOztc+5sLcjNkNg+rjuJKihQVhcpYrNg1REpq7GkviJoPTjIz9QeZiakD6xsU7aYCYiY6z1/QRy7YF7JXi4/sRu1rzqyWJTeiUi9kslB4X3ssVi/PdKIAA62LjMDq/Qrk6pEOy1ItevhcZrW+0iAqEGv1JgNMSmRrl2xWiPsU7kwbGQ+EHHEP8WK5N2blBP5HsorZEnG4XLMvaEz0TmGaLd/P11vJwPA5fr25DCckl+M1uCy1dOnyBjNRSa4vFFqGtL4AjgcinD6ozTw+N8k2pDCbYCKikeyFOYwhvWi67Q1HaVxAFbsSYVdaoVNX7Pt7T8spkSth2vf0F7vbC9iynoNbt4bMTpm2X4kp2aSWHTzKFaMZhkIPZMewRWR606lAbBwrGcV3rmHmG5WSI0uzK2pWYJNguSH9dhBzX8hK9Ix+H3RJucY2T663mnzWdi3i+UPiMG4kE6qWKXi+oqg8T2aMQnxTEBkncN1RTM2NBcsWYrHTr4dFGxzn0kw4Rr1bEMk51s9xn2dJnCmasLejnQM5WhM5tFyh88FyBbQ22uvWriMSMfq3pfObxbzVDXKqsT8HfTci/vRIK6dkH/3CYq4GAAUj7BhjsxvioM9VIHHlkOjG37LZspOLp30PObxt1xCjOkUNdipoSpMJX2uiOM2hTXCuTwtbHezaLGqJZ15hyH7ezpiUrWzZR0dXxDOTUnsyGxTDgxUeT87QTRq9x8fFMvVHFKphnKON+TOgxAM9Ch4Zdt1hmlddwNIWEOvQeam/WrqOomz2fp1WRvOfzguL0ES7o/oUPAzZTBfT+SzxDcGbyws1FlrETt2SgN3edt6ggfXnfPJ8JWYou9qJp6il4kjnAL4XL8shsT3PvRbo11Ia14El5C4O45zs2/u9Ymfar/zkMSg1srocSf5QdBHH6kEzJA5wcdJOY1pFyBIPkqgbD5nbBOPiFIpdDLSemKN3LHEf3TbcHxMvRuvOeal6i40w7RLk21m8dHZn7xDpqviGAn7djxfuMPZrzUC5lH8OT7vR6FgqlloIgtD4+zpfJlz0i6nljWiUWUlVYvjJdHE5mUPn4O2+asR8nmBPXYtRyIlmdgE+mbtSwi7ZN0yi64/qqxTDbqx5ejB4CzeHJ0Ejhq2W0ZMhCxWXtyZRt20YmjVPm7FVCxEdrHj5TW4kOIYJ2cfEqQKhJiparidofZCxOmsgPnJvR4il9EyezDWec6s/ZinUn/Nqf5FWo47gDhQUepSx3N4id4IZlWeM4MxO1gVMxDI7TO07jPSQWq1sV0PaNE1AGdZ2sdRLkrFskDt6K4Qw0mFypqqlFFuRzGR1tMc6mElR81FXTU4UdcDj3oNk4qt2GJUIBxEhgzBZ4ihhk1bL0C9twMKdFrIoML6C81Z7UlTvUM1zX4TM3AyaHU8cNmUiqCsXt039gi05u4itYMSAjsZ/QDeItkPGEtkSn80ispO8poLo6F5inZIK069nKQpIEWikYAl66elhm1r4faG3pAr0knj2MrZEoe0IQyl6li6NlRGXwjF2SJswD/1bRPTomqg8rMc9hnAqaTBNpoByms/6Ck9W3hCTXo0SmwFHyRINmkQLofDI5NBhk0WP0ORrS5bL4uTlEPwQHCMS8RGiO2MeLLAUeUrA0TaLGWMhN+AamKN9DUZICU6AtzDEt9Dzmde1YZ1LUVQg2NW1aCMsRcT2DJgRwQn8y8Ac3TNUJHT7guZdWt5qCwF1jiUKgeAM3gQhPB/8LNti/FPwc9aFoReCnxFft74S/Fz6p4npacquGaK1E9nCbHr9RFowj6+XAV5Z3GTCsPzftQpLCjLam7LofxdmQsDenGySruqAHEXz3RlI1PAPHqv787JXCpdsyBPRJwR8fudj1PiVi6E0V/f0V8re8v1UN3NZdPP5RvQE3GFXi3C8Zfr5fW91dda9PHjj8mSnP/7oyulR491JhLff+nJjEWH3BOwvf/l+ccvypOUTXLa8sOpoRn1k5ATBs39/a6BZymBMgn7wfW5GXpp4oivvzVt1/jHgwWObnsH8N8F0hHdZROFzZAjAe3E6/P5XH5tLNJ5YtUftbKiCNVm81kxbXRH9sdhL7urL93vns96bLsIf1u+8D0t9jHLXWzJ+r0kCscT24OUqzmP69TS9K9ogr9JTV8fx7/9ayt096zHrH2ycuS+bv689/IPtkOee44m+6TVUGD8fcyVsOXYPQoV5Ekgxq2yzO65B6LVKQjE/s5Eoit3K2yCDsBWEu/xe327Pk/KxSVMw9ZsH8XTDT+DlnBJEcsOT/eGCnyvDt+xhQFrmLufgEcmCJ08iZ36Fw2TIIB3suctT9Osf62050DxvkfTM6DJRRlFK3l3yk7RRCX8S8TKSxSePzqz/wXbqST0Mzg7Tb7RHoDVF+6SX3BseG1Uq3DGDHqTRaur4d/LCVNvuhtSnP6mHln2/LOU268Punfh3Fy3N+TfXuBbthv+rFZ7XKpsbtN1/zCv0j7sP/08JR8N8D67qdNDlrD9S8pWFpU3SpseOutufkbKlLmi4y2ump/9xxxWYeOLoH3Z8qFh1Yf0fck4dLJr2b8QhE8JhRX/IfHfRvyO3CTmz4Y87xF6f8BQ5DfVPEQ00v3s693PNS3H8T+HidoznaZptU29l7a5sexqvoKy78+6J8qdbN5CtvcUzvy3+sMGzMOf+tX81nr6hhB3xF/PXsGKV70mGTlE4NhNm+e0V3RGi1FpnUxY5Wx7TLG6k70tPtm9Y9m5DIwyZosf9fxE+f0iTJwrdAweqUVR31lgKlm8R6fRHUS0i+70O7tUn9RqVJUt2Ki8GIqW6mHTnu/mx2RT74HTuco61DvwhaKHGKXBmwQCvLTSWlOdeCnb9Mj1WI5UPN6+AVuv31COfcLzLCSJpAeg5qDVnBkwcpTvrenA1HQVzD1eGqkvyQGQU8fY3Em4nkjA3SXb+cU8f3G0WSR+4A9m21crvgCJGGy7HVesc2tcYgXQwlKda0L1lDMpWhH6jMFj7+kx2bavI7m5v5LP0CZjKDn0Fs1K2NZMbJ9dZ2pyrSP2moc5AiYBmcAYXsD6GN+F8YZ+kKWTvi+TrmW1PgvYNbSyvB90tJO1r72mJiOa4+tsTU3/NY1EcVojIjv6pv+Vt1p7RUxKDqGWluAj0vI0azP0ImKQ+bWpUHLfXjr4fIUsU5i6uS2aSjXwWigtGb27IH+t8PyAKzQgIWVCjjx+DwnPZYJ2WbrAt5WG8J8kNciKDRyX73bAH259wUiY7BIOGKfumJFL5SdEozHlKDlrUjfNtDyEu5IJL0X06Ul3mYbF61nckpZJK/07rphcqyPx1bPBAQxpbdmuoamuiE1Sub/eRuTJskuBESI12WTln0DEOo45VilW02IWyIlpNlOBfVHDpMC4WrdgYC0brwu63lXuGCSmp4szD1vxpAn4fBK3xt8aPF5hrFSPyQwbx2SOFbqLyJ0qsnBSlxXF20Gu1g1UkgYJZLcLP7TYKcJvgG9VqOIvM1voHbacEgj2uJwZpYz4dnzUYVu207e81nZwDejENvbi/wNbXG6irT/t8b8qPZyLUa3mYJDiGJTGSMvOMnyjAm2WUNlbaXNmXMICiPUc+bem70hVyXCQVIx+PjT27c4i1MwsColdgETNG0rjRjWrqJUlPNZLEQKZiaCthurQL4pgYvK9ILB0jHTMECtYh7WC9u0hDXEt67a7fzZQt1PF20t6C6+CkWe6E0lG/eLTFc/f2v5hnvViqxHoaNe6ipBkjHZbVvYfA74Mb0dN6+CzFcTqF5yPSYNIFTgWzHpQm/pY4aPtIHpl01WVxmmxRBWAoOmdYmzZWbVivltluzDoKIoltMvTwuOVz0GouKjy540lNxaRoCR+d7tv7ueqdqVmpgp69XMo3OWOVyBiGgYvOnnYhZK+2Q4mhVy0E53uoUcVJf839qL9A1JLYqa/wFGjMfVodzslZvkah/4nm93C2YhKnXeop4skWgOfLoHIdniPKSCY/S0GfwfwnYb5L1JBtF+rmrTLH5q183ITDt/ZdZFIfNAaLqKerK7e1Wki2dJkp5gv8eavmVOd9IN032n8E8n9U8v2Ha8az15ACa9UBM1mfNAcrcI+83XWeq95jMHHWCNYCWpqXaTUQX0G5fp0TSwWcNOBOTV4Dz/UzyvPzAacQ8JVVybA9+jpZ1/jRXSGTKqihF3eQNIDfGRcsOq35y22XmdSfIv5sPhBKvV9ajSodze9W5T0sLG/KBY4tHVcX1scTR6rqBqcQwbqMhkH5t50Dk/aoaF0biqT+5guUp5+57SqPSeM3FT7olMFtNbJDqJix2Efz8xp305Rmjvl6MMViUJxZ1GNd43twxaBHYXw8oORManlZI5D2bZTIJkOgqAPttf8MjzoN4oxAVAGMExOsllfcFv+oQaTa9ijYGAJF83tCEU4DGAxyy8U4aqv3Js75aIrY3jmadgPx4IfQqqlghC7tBrN7kjtuh8Y7khgXvFv+MalEEY7l40juFo5g/Nb3rJ+EMCFDfHLYodUaEaI2nOey33c5g9uyG8wx/CzPLpHLXdeARZc5wDgH5Sc64wBrHMpgdfWkwQtJWcMEZBay107qH+3Y6oE4mdVOLth8woo9OiYkKNc8dMTaw0hN0Kc6icH6bpYM7jGWbvZuW9mfE8xOojKtlY5qvdyENuocwdRGp3Dbm0WmNK2PTlewO7KOe4hZ2C779U6BCPR8Cw6bS/81ruvBZyS3A2dzGDhCKsndRvZCPvVbwICl9GNDISWqKZ/cH1KLAsbl4Mzxq1Szk2o26Xfv9ypOeDjgYubDGw3v5Nztn32kFYq+tUgkg8RmFxv7TWJ0MDGtlicHagUs6jASOSLPbEBx3pWLtwcymCpkGYPdoXIRN5PYTY6+GA5fm++9EEo9G+HIbePQVbNqPa1Qzq0Iyhie1RnxPppegX5vwCQu0kKshvb35Gl9u5bHauZy1BHdo+0wcDQloI+Sk0jiiGaJimr6pw/I3+/WhiUgALcM0f5gvs6X2XAhPqvYqFySreOBQVDYiNW7J4MHT9X6hgR3HjQrkkfbEH0NX7XPtbPRSYTcdiUKLpJCduTejeB+R2eAwFepe/v/WmM1OIJ34NA74zQ3Z/2okNjcI1QPmCX8LqAVbb5YlTPpYu0YbUY9+pIyMbumptWQKZJa6kRCIWnQZIU4o06YmOcQtn6o7mRxJPpaBOfHCMSbgsgkLmf0dPa6Zdk497102nhktUwkDTlJKsmnH3G3uiA/MpB7R8bLSB/qN2ZbOn3QPhX6ERR69+l9fT9FxjR2mDKqmxRhSeKYtWJx5yihqux9RJ8/6N4RNnY+/ShoGTQ2dZ/INARqHIWw5ybkofMy4GPtWftkCldiUrTsh/Hzfaqtj8QW44yfBEqIazoF2nUak9hgu959GJxDOwLeyjSdrEHmnvCeHNeGJQVS2zEsC8nElMky24SqNTkL2H5+YeLDwcRWhL3kBC6zDjnFQn0NF/r6iAkfIChMWE495gsqnerVglHemxzf35YNZ8kJ1/o96E8jENcbJLbVsnUJ8QyxyyVG+BmSPLTekVFXwlszxqX1h7R+CaCYiA/33RmVxRSXPvLE8guLgIsPCkiIamxaP+QtRuv75YqMbl1Bef2XMJGRwOzwhRHXe1rxIRWNOLereBl0X643wiljHmqyaM1aKzHgxSz5dk+7drDJjf+5y7cw/lUzcLqw+GFfMJ9NO2t5UTqfRbYW/qOfE4QpG4Bkp6rVApTviGun8fQw/Es+4qaQJbKdxiBBTN+iZGNMhBOdR0emn8CRpolNLXC80GT+0G7eLhVJW+ZyzXB1N4PfPUdw/xur7D297GGguWpFjypuF4aUesAF6Z4f4kvRCbtPTGTpuLbGTX20mqRqZCFrsRps0qS725EqdnyUZ2tfzLstL5s7REIZz8eNh+5k4HAAdjum7NKheefGi5dET90ehUb8fcShtcRoHYFs9rXjjSH/YO64Sw/OYzrWJinr4fzJVTRGAGO1oZS7KU8ddjHtyjxSDtauP2zLfRhMTVyAORVHcSeubEFw6xIfxm+MkGbn+DOWDUOcwZHtxUtI0IcFk0NCG2qaa21vkJFHoDpWlrT6Ub7ZFLxfqTsorgPnCEsehXJYMAzElMHY+gMo7xdufbXtURjX3rPLUXFpgTNuPSsO8BY2PLqG7LPR/DLJPCYvr4F0wmuTkOIfglvsVz6Oq0qJkmvTbphnPcoeTCW2gcQ44N43yGzScVhi7qNEYHcGwns7NE7w4Hhc1RMpRRbNjqRlNPz3ZB8TUfpiscBWP3l/N9AR4IWITwRcW3KD2c5+fFWHXw6Mo+ZofGPFcVRXNxjevvJKRZ+TIBDbutSPc6OVyGz32/dcAwJ5yz+p3I0nrHZGT5zfNSNLtPYedVKns36QDC1UMSeZzNsNSjruqZjo1tK/x6KbdiMmtVh2Kcd4SCoEe29NnxMn9Fovgv23wQLTeZbPeLFa6NVN5x7JeyjOsK68PjiBaNrOkb0hKVfWjSMAPZBJNqLBnUTHjbyPAz0ADNO5RuhDyfZF6LzUi8GH4V0RmfGibbt7OaQ/39wf/6KON4y8N0NX8p4G6cb7AkbsQvfIWLZA7Szvct05EBrbtfxRf0KhhNxr/UPn3i/9RFT9Gue+dxQp3LOsbXXal2REVkIuRnzphrPuYbfYZaAkm3naSFW9p9Dt0Pylf0bl5XccgGhLdv0S9gHTlkpDoQcH4LKmNYSc8YglHvcQp8vxNzfxSpaBp2/ojLjP5dxVViO0clJR0z9FUnLyUg979wyGVUIWlw6EgfEeekUj/933C1XtpgXM2ufmo9NT++ksEMFKjQUzq5G7TyjfYSbAs9Wh99iHERq5G0quV0xmOil39wSiUgEwIPXdrXk5Xl4AzBxQUr13S7KreADEFVKlHTwCWmzzt9OiksB59NqFTEh21lGDSPEl/86ajpYJIVMIHVEE4ydacR/0k5GqKm1VrQK5aRZoW1vjJ9N6TXZQgWioxoOlfZKM1Z9rDvmRZ3ZkNJL4LZg41TdWfSKN3QlGg4GmXwl3OY/sXzQ6VDMP59k/cNn1su3Qc7nedvd1R1UtCF+4aVqtBW1ZqJVSh3tNnLm7C4GQFkV8s3TaG/fqJE6RC97c5xSHreSm0KoeqStQZNJjQPOdOURQd78/TQrt38bv/ehv5ZU8DH8UWrp9TPi+XLekEbY2NpzZCf67NYILRnUcKIfgvZvAOcp+56fsA0pMiQ/+yPxNjHrQ69DUkTQJ9BMRMWeEqMv1J0shv/xGmDFQgAcsO37yHvUwIPgkMsP67gDkIOMHPExNnRHJ5EbSrJktYqU6jisryOV8XxmFdENrzMchOwgdF65OjOiID+Sn0HnTqiBETNlhX8wybvQAYcMnPKA9NlAVX7LsuKwkeMxFJyArGZ7hVvHZSq6456gVJpq9vA89FifRFrDwgRj87Wr9p/66EdnIQYTEHXWDGirKKG16rI21q/Trsr/hR8K4nCPq3CfGpU90izR4qeY/MjrH0iayxluzO+j1V3w9D7lXt67vAD/yq38JARyhf/xisdCjmm5etfwLd5TMuQf5dEjiCuxnJEjKc+JDZguZU/z/Xim3SeNRO2P9JqGPOwe4g/IeOECzpvt7L05HuFbcYkichYImW1e92fKE5N1djpv5c8w0wBPXQLauuvUP69NBGG75Lv2Qdsau99zZ5sfEf5S0LL9N7flXLQ4ueD5i/b8ceON3B/5CM3F8CbPY4xT90BP3R+42T6voCXOYsLTa0vEHTYgsvwC/M+sJnhmlH4UlMQeGSIiixxq7nDHzza1G2BK03nftyQkh4du/t9qG6PXOp8FFUjSUoE5/JviZ4GeC/43gkiOttldYrt+Oj3Z0AQ6NX9HJD+QfWBRX6OvH+kewh6tRb4MNyECKGKcRjGpVwzaQGvA7hb52hQfoprlC40xxiDm/p2a61mpbzxq/pmPVTiTG9pKFU3XXw17ALs9MbY4Vrp4mteDY40R3JtvjDlF4dk6XmsRJOhx28+8pJuUYvXGATpjp1aH8Oh1HHmnpQKAVrYs4e731Gne95Idd/B2F9G9ICK6k4DN7K742k2WwLtVafa6lsTJxv07BhLIlOTwMrBrnPugZwYnR2IlAOHHbCHs+uBqpjelc+ntNtq0PlLr7+33fylcpKuJEe49Y82MlH4WBZkNfpTo7NV3eMDfkAb9eYrWsxwh9YRVf4ehnQdu4iHcRGJY1H+4Pezu6XDafkzkglvjE6HJZSY9PTOE25qqlJlsYb6Ad5uzFS8QR1TrTjo+6Cv5AiVv9A1LTt4mVopY3yiBRJ7xHIfHlljj0VtEFS9jgXzuqvyqEjYWl2ggJhBEeFnh/gH5Ya+udwRPGijzdjvyzlBKPRaQjwRcKGR4zQqq98nuviNIPbcqK0nbQS0EviHXaqkrQIryb8GqE84aEydZnVGlfq0V/flokNeW0+sjNbbIzHTKHyYRmSmzUwXaZ9g/8TEoyKvuKQBDxrWVj+Cp6HSlne6qMjyqvB6VwAbbeYQNxa26o8zyODLQ+g6XRXv8DUrqhmq9wHv9GZ97OTC54KjQ191aEWZ92E7plxLRY9NtW7xFX2CJbtJGUsV3NDtgIbdUOskCpYhsYGNO7Wt0wpsVMw+iWaF87RipRIsCc8cQkG1lkkxR9mdQOj/0jTYuk/L5CT6MONIezR/eFc78IlzUmjHwVOi13W4SOgCb3h/EotB4bKOfzCFkcs9PnTBKb8O72glQJzgPDwEUn5y6PTsmJiusecRgqcNBq/bhJR5qlxd+EC8Vnnpi22Ttmv4DWtyb3D/WqBp8FrGeCnwn+nxe8UrSWYcB6y4Xrns5EuwCfOS7t5VufW//lLoR8fiBTLgx7jvG2xpD1VIKdrXphevVTRQXEELxHHke1JdLOR6za2/m+RuGOYv131QlND8yAT6i/dazgceu6z0RnsTSPIuJaE8J3b7rw6pX0x4h3DtHrxbnGa088Wl7bO0TaKVprannW6Fmj/0CjJnr95PMk4u1vDugbSsauTDxLOtri8eoRNMu19elZ5FtTwe0PjOdl8PbcLJI6kRSlUOjlLXAzmVrM+724dJjlN92Q2yqJQzHq5SBncF2R5KtFzu/49RZ8DikqEfQOlyu75A6uHBJ0mYNPk0q5Y7lPuPz3gXiBWU7IvR9cBgjmOytztdnZLxxVDMsLFD9Aum+HfeDkHOn3sTswmQKKMeSsFq41XXZof8tA58GlRN1oWEIAYKiTorQQeSaHoZUyplCw8E8BRDk0xv67xfXItJGqel4WtY6CmvYr/2+L5XmZSsEoPrP6qwR5kFtJydl+hdaqHHHrWUJ+ukhE5mc2iHuLGsl05XxwtJPTUJLam5nY8LE6qlHXTqEOeBZyw8Fx4Hx6PegTm4PI4MmIDH3mE6N8WyBDLQMlQUdylArhzXPvTtWF/Rk6ZYSKfq9/S0fkW9D3Rpa4E5y99kb6cTcRNJtbzbRAdQI3sRECH1nC09xt/mFJ6bAjzYgXQs5uROfZlevh1/3aAmwJ+3H4wa0OZuBFxohuVdE+aTP/i/jGLdO6Q46SSrD0A+gNyo1ZDZ6dtMhypw33xeIoGmrfAP2QtoqF3qBSU8neUYhILNGRSszKpxyI0DdUY8F6tzuL+kwtQNhl12WzbwavgL6/kV8fuEIB/k72Vx4lR99moWa31lQUbZhZ5SmshcnI/SaT2NYnf0OODQdjAaV59e/NzQBfle46Mg8bJs9o1IW9KY55a/2+PsiRMVoEtUTlqrDy6+PfGEEb42QxEPFB0uDQMri0PX0skKCSTpv21ijKZcUIwgmYHMIfwSsZLQr9ET0XnCprfcpBEyOToLdy7io+Br0iVnjiXTl3JbPDQM9xEc8jpkkzuYDFRWdqqQpkLiZOpi2nNeGBiDZzHr1fyxTfhKsXMM9T2DxarAQ/lyvjaJeNyC1HPM8ldBv9OGnXU0ihNvCCK5D/omEamkRgAG+6BS2xcjfyn9PPbwtBgRz4UCvegwoXjpq8cnFR4u8tRho8yOtSDpGKnz51tdV2I4/VFREvblkqPkka1N2b8HFYw57RhYg71JGn3KlkCEmQqqn2wUBNGTU1T00LLltzt0nPP8WVm0yAO5X4OROBgNNN8F5zZzxFGUevd1vspiHQROzhyH/XoE0snRMISXfuNbEE5KTg0mKRFPp4JfB36+MJUYpTAecHv9kcK2t3D1emZ/vLvosvHBk3uU7ZWp5quRCd549OcScmQrdhANNAS2y6O+5cnrE/JrlI/fSgyTFea302dTxr9D/aKJ5QmAncQ/iansr4ni2SegbzDOYZzDOYZzDPYJ7BPIN5BvMM5hnMM5hnMM9gnsH83wHDd4/Uho6ErNpT/OQbSURdFTKW+qARnHwk4a17TbqdPaB1/4TpD67ZPRC83x46MnNVRzvsyY0k/steS/rDHTM8GsD/58ldtfL+q96Kun2s1ZakcUsvgn2XwVne61jf9YtlCO/tideb8ubLYmRxMqiMOw6bEE9TvN9886ux/TDAVYpwlYabMngFY9AxVLIjq0JPqy1RlYulWLI2fI7QKxFmwm/gq/S1+iwKPHhxHYdDtbfkeb7oLKvoepe12b4Mq1tSXHCgk+FtyNbbhKfCmfUs7/B8yXzimJXfItNvpYyuZ3VsyOI6PxY++HgOyt2HVBe5Wd5eVibM1g+thjtamV2GPRiZJE7odcj9wRXVSWyFXzBMUBjarCVLMM4zWIohUl4u4Xg8ewZZFWkWSC7X05MGv0JtCM33AL8m7wcqltsHFQ3TAzpSVczhJO8XQutbJpb467uqFBucyV971fDROQvURCO/5ePChmK7G0anpyJsUAR+2RsZcnOy5bdXzB3vpXwZKzv7+uROXwY/Qckgm6CFI/n+l4T3X8KGNoBeFZs/9HplgLcqpWisGoXXKDGZ1Yg5oNl4FbGkRLPanje8jkwfI7gzbS73+ToD11myAeN57TbJaIhgPKJXOLGbgKaEcWxcyW32RKyiMsG6AwQMjLAxfZR9Es5anxPRd/cQChqVwb3R9+nGmetIb2sIW/rQWXoLkejuwJZ185shU/PU6tCvQW22kiou9FOm5jzkMEOhk3UTj2NF3aaWRcENxNoiPilr8dPrxiHWZXRup0KHj6I1YPON5AjODKG0hZscGnCmzmgEb6OPot/eLKO0dMguDzs7xpXpW42wyy6cxsCoBEnaSgcz+Odsll5zr98Z27iFqmJeIpXwR+NLh8PCoXMZit9ctoPzcMC7A3yNT50dUMI1ZgXXpt9N6ITswcSVXMPYMugp8FR7Kxc2gTgPOIy2F9dHN8OBM6PwtEphN7yZJrw65D4ouh/wlCqktAC1Cdn7y5Ls5B5TC9UsGuKB/VYHdREd59kKyy3y3DhCDDhCmS9M3qUyupPpox7Lkg3gkgD9gpNwx8YiluJTys4AEr4a/CXcKrzKQ1JmtgVUvY5a1zXuxfY9QvoZXNsWv0u3J0WvzfCpz0QktYhD0Xp7xpOiWsa7NJ4uq0O+blJk8TDwRvrx8bk7M5zLmgPDB7FAOC1xq5H8EZrYzA63NvYiVe+k5PnP/Daq2TFM0KVd5k61BR/+6bRpg2gPloDRObTiX9DekqO8nbDrl3y19apHXRlttWnBgOsiC3CzUPzx0Zb5oeRBsbp5DB/ezOzKUDWNbt0nPQlfEvCjZcEHpii/b6SnmdMdYBntOY/wnLcadmVJRFKKvGts6waWrLtDOlQzD+8NZ5WALoloYblDzE8DPl0PHS/X1Hqz6Sug6C+oqPhU5oo9dJa7iP61wjOMa4v+YprIRHGUaq8bZT0LwdG0WKw1c2N5vdBvEFItdg7Nd6HYkz6uRfi11jboBD8ofhC/alC3jmIM2NOz1hdQDjg8ELgyKdpwDfE9oLwUv57yftACm/whw7IP7D+3z0LrU/p2LU491mKk/Z0YhhAIEktgUfXkMzb0HYhoAJc1TYTLyl6zLFbjn75fNHs5huvrCu/eFivjqA4e0ThHrUvt6GGIeO+eev2VmezQlnEqPWJLcEl3qfnBAQm3BUmgjl9lCfix1cVAN3KCGLJX3BugaUdmRU2wPh98qVCtm52pcnQ0M2cGAi7bil2ykcblMfhbtsUhVixlyzQkrlxnrhH6FEIfW1hcgD1fJWQyxCepL8YxqwxWg7+jZjS/NUOV947sbZbWcc4SYSMN+8hRJOH3BptdolBw0MM4PMmv5nfJ1AtRB25v9fvWoufvMjSbxWHoL/pWfK56x6o1KbL33DteOOM03HHd70D2flXXivupC8NHUM9MuvUClmKB7Ifw4rxJngwrNmEjjcNjt8wtRfkbijPcSXojzuqUZyL87Hag86bru4uQt9Qr7fahgHGgN2cx3CVOxzmTptepG/d2JRUAmKO3oeWcNKTT6TUstWvMiwnPc9nj1H6gdHHfL0hVbnuz78KmgNZMBc4OB1fh/9upicGw2K+5YJK/A5SSRm9tmhwPtjk0yxyd5kvMm+XPxcYXYuLC0XqHuQL0jjg9nFERXwDOw/L/muNp7lUm6sxYhSIbaU+4EWTVp0+M7dxhjJAjRRQrSW8+gTaqmB1ag4JiWluBCB+UHwvM5Jgsu29p9pmaUm64TQTkL+67cLS7bZwmCYyHn4W+jfJ2wfjPn026Hbi0Byg9LEtY68M5RtFTA3NVbZoFhUr3/FDAvxmPRaLzyMGXK/nkkL2nwo2ilkhu90jYRieN08kezT8XMGGuwlWXDkpCkyPFJiequ/1MK5S2pJmzKpCAKDtGPbhDwNZTbHAb4np9B9B0enxo8yBlHxtHsecfn/j+rht8eX3Zw/HJO+WH49cvpKH6776O/q3/pY8KfQS65PM5HgVdfOrmLLJ28B9acz46hH+G1dcyBq208kZ4OpvkpX3suUlO03QJ5P4JU8yHXEy+kT6afwVCWOL30ADznOAbsDrwt2cyDxuaPVPMGykIRjOQtj1GzqS9Stqgip0IE3l358qRwo0T3/UdhdMyqpGTboNpFsqU1zLKgXZpmFb0aU388yNNs7g02dzqvJ8UNwU78PRj7gTnmvO0hjPrKWsCw7X/GMxsIelt/B1GJbWhlbbuikMsx/scHReG3ICiWGWISrW7N8RvGwk1VKbDSZbgFltzhJZwoWWW0BojLLQU+6UaHr/88isjAX+/7J/d1ecCV27IAk9Gjd3lhhZUzGSEi3SDZd7Qfv9gA7Jr/Pz4UHCf0pFusH+Xu/ho7UcKJIGxAhuGVhIvDIT5HbT5a85fwPCvQGiIcMSvAiDusGblpFdVivQQ6hfx5ibLzyAz1oy84Yfu/tJjrpqlNXhOiqXeGycF70Si9VKu0Gc6IHQ6/WrdP2oQJ5FulcankiiG23jp9s9/Sd+gYWo/7Rp9+36JVvy8Nb+IMjkML/0sVDnkqwMTWUA3dOD2R4oLUOGIz2dqfEj44hzUe8Ba/Cunwm860Hl0Yd4YkG+Ug4xtnNldY5p8zmcP1Woh7UTV1GDiCQxgLwbTGUlyxnXwHvsbrxKJ8d+J83+xbNfGQoWyac97t+YHFGii4cgexJIqMqe8GZj+5eT81OeiuVIVBpFH+5BYptiRfxjA9Xq0tLPNCuREII7wBXLCjW7nUcNq1aVALNemXboaNmW9v6FKfDPcecCyX7pbxfqcv3oyYFS2yUge56hviOeLKKPXuMeH818mJTlBLKf/m4+4EMKILBBZjkAIGL7XKqlGNAgioRwt1ndGWGTB+geEPJcMcCPwYq/fDPh1COQvg4W/ZGjiEtdRECIH8ELnjvv9zqGwB9Z8ZygcOaHXjMJPmczNWbRHU4j850gYN4N7ZnKqG5cWC/BW2q358eeKGtF+TK1i2LxBIYGqdVZL8RU+pcrki/eXS8Szic2jhslYnA/Ye5jn9VZLc38mAl7WpXwHVcnvol2+TKzzUiiZSwSC0CTvLPf5g4hXBuXoQH5RAdz/1F8uNR0EuQd8ocBtRGafwmMALAi/eA5wF+xrLPxE682YCjZvoAiVK+2+sGUh4n8csQIhupKdYUBszwINdlAbMuHKV3tvH+3u6IjNqE6bsIdypWCJp1nxcEb0XUR5P3QX1za2CF4PBA3GmMxvlPVxLha9F56EDCR/Z4SeYmBM18JrS8m9bvAtPSxp4/ZKdgAjGm+tuSOyOCVhzLJ20ClZE3DRFD/4rMV8LDNj2mVLvGftJNq+UTQ2w8lj+/4Ka8ZsnozRjjTagzSdBss4Pb48mLecS6daK3Xy2x30+vDguomk1P6TotYhzRgHsAuz1QwbsryEv97uK3xl0KndmL2iBnhlqwdtWmjWv31f7qvYOwkx8+HIRc6sP9VBsbcGahOp6mo6IssfqT/ZzLkQcM7GPhrFdw2MAgeARFLPqblOYtOoR/dOwJkDKVrQ1NwfJoInJuXh9YkCS3nZuDPJfHQ0/2wgfp0UjA9yDqNKaxcRMBsQogZaOBbB0J0zFXjDPKqNj2gytbRjVkgg4ulIgXGonOlODG8RGiLW2d0Bost+lNH8Np2etl4kLde4yjULgKkfAmMaXye3rJXfJYQDX/2I8l5EkcV7Rap1j0S6nUuazb1p95YDJ8r0AWq7imEMYVJ96SheE+j0YqbVfDYxKgksjvke012UrXvwTRz5duHQDWYNlObBAqYDNHcckLPsGE7tD25AYZ7rIDYJASdAdQdkc33RM0hGMj2gR1JUgHDxx9SjbeMlsnXDmpOn4eYzyhMd5nXDzvZxfnqRttXGZo/Ks74FLiBc0+cE4+pnjKNVyiXOU1EvuU55O8O5FsRnpP5ab23UZImBU8S9vsm0vGSwAnV7T3jcdZ5liDQHOKgafsn5M4dismrGvJfK4BsYtd1m/5g5W/0Od4DSLA5WlLduD/85Mi0CxulERhbdH9DvnrwaxLXvP6bY1ddSF589ojH3M80jct8ldzpwD9Hltagz8+4Gy9D2rOIvD3QwascynD6b8LvKgL3vBOIhf2LDh0B9lc5PiZUUDU5uTJ3w70ra+w3Bd2x1r03sKVn8IUHq5Nuvb9ZVPf7tdYkRsZyJwrc95hxeoL8DyFompXS+68ntiEi6CviEAJc/bwKB18detqfE+Ali/DIzNvjO8OHiCaSlc25Azuf5fzpwAAi957s59uPK7LHg8VUfrl3J/mDL1/8LUEsDBBQAAgAIAIJWkkiRgxoFTQAAAGsAAAAbAAAAdW5pdmVyc2FsL3VuaXZlcnNhbC5wbmcueG1ss7GvyM1RKEstKs7Mz7NVMtQzULK34+WyKShKLctMLVeoAIoZ6RlAgJJCpa2SCRK3PDOlJAOowsDYHCGYkZqZnlFiq2RubgEX1AeaCQBQSwECAAAUAAIACACCVpJIWn+5mToEAADhDgAAHQAAAAAAAAABAAAAAAAAAAAAdW5pdmVyc2FsL2NvbW1vbl9tZXNzYWdlcy5sbmdQSwECAAAUAAIACACCVpJIYBZhItQEAADyFgAAJwAAAAAAAAABAAAAAAB1BAAAdW5pdmVyc2FsL2ZsYXNoX3B1Ymxpc2hpbmdfc2V0dGluZ3MueG1sUEsBAgAAFAACAAgAglaSSOYBqPW0AgAATgoAACEAAAAAAAAAAQAAAAAAjgkAAHVuaXZlcnNhbC9mbGFzaF9za2luX3NldHRpbmdzLnhtbFBLAQIAABQAAgAIAIJWkkiDgM5eqAQAAAMWAAAmAAAAAAAAAAEAAAAAAIEMAAB1bml2ZXJzYWwvaHRtbF9wdWJsaXNoaW5nX3NldHRpbmdzLnhtbFBLAQIAABQAAgAIAIJWkki+DzY/nwEAACsGAAAfAAAAAAAAAAEAAAAAAG0RAAB1bml2ZXJzYWwvaHRtbF9za2luX3NldHRpbmdzLmpzUEsBAgAAFAACAAgAglaSSJZRcFq6AAAAowEAABoAAAAAAAAAAQAAAAAASRMAAHVuaXZlcnNhbC9pMThuX3ByZXNldHMueG1sUEsBAgAAFAACAAgAglaSSLjnPPJeAAAAYwAAABwAAAAAAAAAAQAAAAAAOxQAAHVuaXZlcnNhbC9sb2NhbF9zZXR0aW5ncy54bWxQSwECAAAUAAIACACNqrpGiiTiqPoCAACwCAAAFAAAAAAAAAABAAAAAADTFAAAdW5pdmVyc2FsL3BsYXllci54bWxQSwECAAAUAAIACACCVpJIt34rbWQBAADvAgAAKQAAAAAAAAABAAAAAAD/FwAAdW5pdmVyc2FsL3NraW5fY3VzdG9taXphdGlvbl9zZXR0aW5ncy54bWxQSwECAAAUAAIACACCVpJI5kr7S0YwAAAhXAAAFwAAAAAAAAAAAAAAAACqGQAAdW5pdmVyc2FsL3VuaXZlcnNhbC5wbmdQSwECAAAUAAIACACCVpJIkYMaBU0AAABrAAAAGwAAAAAAAAABAAAAAAAlSgAAdW5pdmVyc2FsL3VuaXZlcnNhbC5wbmcueG1sUEsFBgAAAAALAAsASQMAAKtKAAAAAA=="/>
  <p:tag name="ISPRING_PRESENTATION_TITLE" val="InForm - Add Form Record"/>
  <p:tag name="ISPRING_SCORM_ENDPOINT" val="&lt;endpoint&gt;&lt;enable&gt;0&lt;/enable&gt;&lt;lrs&gt;http://&lt;/lrs&gt;&lt;auth&gt;0&lt;/auth&gt;&lt;login&gt;&lt;/login&gt;&lt;password&gt;&lt;/password&gt;&lt;key&gt;&lt;/key&gt;&lt;name&gt;&lt;/name&gt;&lt;email&gt;&lt;/email&gt;&lt;/endpoint&gt;&#10;"/>
  <p:tag name="ISPRING_RESOURCE_PATHS_HASH_PRESENTER" val="5099ea2059a36a77c123f29140c7544315f389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1155</TotalTime>
  <Words>536</Words>
  <Application>Microsoft Office PowerPoint</Application>
  <PresentationFormat>On-screen Show (4:3)</PresentationFormat>
  <Paragraphs>99</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MS Mincho</vt:lpstr>
      <vt:lpstr>Arial</vt:lpstr>
      <vt:lpstr>Calibri</vt:lpstr>
      <vt:lpstr>Times New Roman</vt:lpstr>
      <vt:lpstr>Wingdings</vt:lpstr>
      <vt:lpstr>Office Theme</vt:lpstr>
      <vt:lpstr>LUCIDITY APP</vt:lpstr>
      <vt:lpstr>Introduction</vt:lpstr>
      <vt:lpstr>Logging into the App</vt:lpstr>
      <vt:lpstr>The Dashboard</vt:lpstr>
      <vt:lpstr>Refresh</vt:lpstr>
      <vt:lpstr>Incomplete Forms</vt:lpstr>
      <vt:lpstr>Incomplete Forms</vt:lpstr>
      <vt:lpstr>List Forms</vt:lpstr>
      <vt:lpstr>Add a New Form</vt:lpstr>
      <vt:lpstr>Add a New Form</vt:lpstr>
      <vt:lpstr>Add a New Form</vt:lpstr>
      <vt:lpstr>Add a New Form</vt:lpstr>
      <vt:lpstr>Deleting a Form</vt:lpstr>
      <vt:lpstr>Add a Photo</vt:lpstr>
      <vt:lpstr>Add a Photo</vt:lpstr>
      <vt:lpstr>Add a Photo</vt:lpstr>
      <vt:lpstr>Actions</vt:lpstr>
      <vt:lpstr>Actions</vt:lpstr>
      <vt:lpstr>Menu</vt:lpstr>
      <vt:lpstr>Menu </vt:lpstr>
      <vt:lpstr>Menu </vt:lpstr>
      <vt:lpstr>Offline Mode</vt:lpstr>
      <vt:lpstr>Offline Mode</vt:lpstr>
      <vt:lpstr>THANK YOU</vt:lpstr>
    </vt:vector>
  </TitlesOfParts>
  <Company>Cruse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 - Add Form Record</dc:title>
  <dc:creator>Theresa Macdonald</dc:creator>
  <cp:lastModifiedBy>Linda Paterson</cp:lastModifiedBy>
  <cp:revision>109</cp:revision>
  <dcterms:created xsi:type="dcterms:W3CDTF">2014-03-24T00:49:20Z</dcterms:created>
  <dcterms:modified xsi:type="dcterms:W3CDTF">2017-04-05T05:21:34Z</dcterms:modified>
</cp:coreProperties>
</file>