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264" r:id="rId3"/>
    <p:sldId id="289" r:id="rId4"/>
    <p:sldId id="290" r:id="rId5"/>
    <p:sldId id="282" r:id="rId6"/>
    <p:sldId id="283" r:id="rId7"/>
    <p:sldId id="284" r:id="rId8"/>
    <p:sldId id="285" r:id="rId9"/>
    <p:sldId id="272" r:id="rId10"/>
    <p:sldId id="259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50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2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2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69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69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83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36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3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5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56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provides an overview of the Lucidity Software products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1091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</a:p>
          <a:p>
            <a:endParaRPr lang="en-US" cap="none" dirty="0" smtClean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Software provides one </a:t>
            </a:r>
            <a:r>
              <a:rPr lang="en-US" sz="2800" dirty="0" err="1" smtClean="0"/>
              <a:t>centralised</a:t>
            </a:r>
            <a:r>
              <a:rPr lang="en-US" sz="2800" dirty="0" smtClean="0"/>
              <a:t> solution for capturing information regarding: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b</a:t>
            </a:r>
            <a:r>
              <a:rPr lang="en-US" sz="2400" dirty="0" smtClean="0"/>
              <a:t>usiness processes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h</a:t>
            </a:r>
            <a:r>
              <a:rPr lang="en-US" sz="2400" dirty="0" smtClean="0"/>
              <a:t>ealth, safety, quality and environmental systems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training and people development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r</a:t>
            </a:r>
            <a:r>
              <a:rPr lang="en-US" sz="2400" dirty="0" smtClean="0"/>
              <a:t>eporting and measuring outcomes of business processes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Systems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is a suite of applications, which your company is implementing: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either as individual Modules, 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a</a:t>
            </a:r>
            <a:r>
              <a:rPr lang="en-US" sz="2400" dirty="0" smtClean="0"/>
              <a:t>s a fully integrated system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over time, to meet your company’s needs</a:t>
            </a: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102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Lucidity Modules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42264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Your company will be implementing a combination of the following Modules: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Intranet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Incident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Learning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Risk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InForm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Lucidity Asset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633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into Lucidity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three ways to log into Lucidity: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Directly into one of the </a:t>
            </a:r>
            <a:r>
              <a:rPr lang="en-US" sz="2400" b="1" dirty="0" smtClean="0"/>
              <a:t>Modules</a:t>
            </a:r>
            <a:r>
              <a:rPr lang="en-US" sz="2400" dirty="0" smtClean="0"/>
              <a:t>, 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Switch Application Feature</a:t>
            </a:r>
            <a:r>
              <a:rPr lang="en-US" sz="2400" dirty="0" smtClean="0"/>
              <a:t> from another Module, 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Using the </a:t>
            </a:r>
            <a:r>
              <a:rPr lang="en-US" sz="2400" b="1" dirty="0" smtClean="0"/>
              <a:t>Mobile App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11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Login Directly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0" y="2196806"/>
            <a:ext cx="367792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the Module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using your:</a:t>
            </a:r>
          </a:p>
          <a:p>
            <a:pPr marL="631825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Username, and</a:t>
            </a:r>
          </a:p>
          <a:p>
            <a:pPr marL="631825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Password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Picture 2" descr="Screen Shot 2016-07-12 at 12.52.0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079" y="1493520"/>
            <a:ext cx="4704081" cy="42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3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from another Application</a:t>
            </a:r>
            <a:endParaRPr lang="en-US" dirty="0"/>
          </a:p>
        </p:txBody>
      </p:sp>
      <p:pic>
        <p:nvPicPr>
          <p:cNvPr id="2" name="Picture 1" descr="Login_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879" y="1493520"/>
            <a:ext cx="6019121" cy="366776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0" y="2296160"/>
            <a:ext cx="2885440" cy="1889760"/>
          </a:xfrm>
          <a:prstGeom prst="wedgeRectCallout">
            <a:avLst>
              <a:gd name="adj1" fmla="val 66509"/>
              <a:gd name="adj2" fmla="val -2186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 the </a:t>
            </a:r>
            <a:r>
              <a:rPr lang="en-US" sz="2000" b="1" dirty="0" smtClean="0">
                <a:solidFill>
                  <a:schemeClr val="tx1"/>
                </a:solidFill>
              </a:rPr>
              <a:t>Switcher</a:t>
            </a:r>
            <a:r>
              <a:rPr lang="en-US" sz="2000" dirty="0" smtClean="0">
                <a:solidFill>
                  <a:schemeClr val="tx1"/>
                </a:solidFill>
              </a:rPr>
              <a:t> to change from other Applications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200" y="5715011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404774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from the mobile App</a:t>
            </a:r>
            <a:endParaRPr lang="en-US" dirty="0"/>
          </a:p>
        </p:txBody>
      </p:sp>
      <p:pic>
        <p:nvPicPr>
          <p:cNvPr id="3" name="Picture 2" descr="Incident_App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508" y="1625600"/>
            <a:ext cx="2896057" cy="5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Lucidity Software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774192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is training available for each module</a:t>
            </a:r>
          </a:p>
        </p:txBody>
      </p:sp>
      <p:pic>
        <p:nvPicPr>
          <p:cNvPr id="2" name="Picture 1" descr="Screen Shot 2016-07-15 at 2.30.29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" y="2573126"/>
            <a:ext cx="6075680" cy="38175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>
          <a:xfrm flipH="1">
            <a:off x="6421120" y="2773680"/>
            <a:ext cx="2377439" cy="1889760"/>
          </a:xfrm>
          <a:prstGeom prst="wedgeRectCallout">
            <a:avLst>
              <a:gd name="adj1" fmla="val 70782"/>
              <a:gd name="adj2" fmla="val -2186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Additionally, there is </a:t>
            </a:r>
            <a:r>
              <a:rPr lang="en-US" sz="2000" b="1" dirty="0" smtClean="0">
                <a:solidFill>
                  <a:schemeClr val="tx1"/>
                </a:solidFill>
              </a:rPr>
              <a:t>Online Help</a:t>
            </a:r>
            <a:r>
              <a:rPr lang="en-US" sz="2000" dirty="0" smtClean="0">
                <a:solidFill>
                  <a:schemeClr val="tx1"/>
                </a:solidFill>
              </a:rPr>
              <a:t> available for each Module</a:t>
            </a:r>
          </a:p>
        </p:txBody>
      </p:sp>
    </p:spTree>
    <p:extLst>
      <p:ext uri="{BB962C8B-B14F-4D97-AF65-F5344CB8AC3E}">
        <p14:creationId xmlns:p14="http://schemas.microsoft.com/office/powerpoint/2010/main" val="20113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86E2CE5-8F88-453A-86F8-F0983EF9656A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troduction to Lucidity Software"/>
  <p:tag name="ISPRING_RESOURCE_PATHS_HASH_PRESENTER" val="c6824749db4312370f59d7cde88444aecfd44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201</Words>
  <Application>Microsoft Office PowerPoint</Application>
  <PresentationFormat>On-screen Show (4:3)</PresentationFormat>
  <Paragraphs>50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INTRODUCTION</vt:lpstr>
      <vt:lpstr>Introduction</vt:lpstr>
      <vt:lpstr>Modular Systems</vt:lpstr>
      <vt:lpstr>Lucidity Modules</vt:lpstr>
      <vt:lpstr>Logging into Lucidity</vt:lpstr>
      <vt:lpstr>Login Directly</vt:lpstr>
      <vt:lpstr>Access from another Application</vt:lpstr>
      <vt:lpstr>Access from the mobile App</vt:lpstr>
      <vt:lpstr>Using Lucidity Software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Lucidity Software</dc:title>
  <dc:creator>Theresa Macdonald</dc:creator>
  <cp:lastModifiedBy>Linda Paterson</cp:lastModifiedBy>
  <cp:revision>94</cp:revision>
  <dcterms:created xsi:type="dcterms:W3CDTF">2014-03-24T00:49:20Z</dcterms:created>
  <dcterms:modified xsi:type="dcterms:W3CDTF">2017-05-01T02:04:57Z</dcterms:modified>
</cp:coreProperties>
</file>