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4" r:id="rId3"/>
    <p:sldId id="270" r:id="rId4"/>
    <p:sldId id="274" r:id="rId5"/>
    <p:sldId id="272" r:id="rId6"/>
    <p:sldId id="273" r:id="rId7"/>
    <p:sldId id="281" r:id="rId8"/>
    <p:sldId id="275" r:id="rId9"/>
    <p:sldId id="276" r:id="rId10"/>
    <p:sldId id="282" r:id="rId11"/>
    <p:sldId id="257" r:id="rId12"/>
    <p:sldId id="277" r:id="rId13"/>
    <p:sldId id="279" r:id="rId14"/>
    <p:sldId id="280" r:id="rId15"/>
    <p:sldId id="259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8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COMPETENCY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cap="none" dirty="0" smtClean="0"/>
              <a:t>This training is provided for Managers using Lucidity Competency to view employee / contractor records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2452" y="2194618"/>
            <a:ext cx="3784348" cy="212756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Excel Report or Matrix Report can be generated from the list of records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9" y="1603688"/>
            <a:ext cx="4137433" cy="27918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55370"/>
            <a:ext cx="5811995" cy="12591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Records by Capability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4591986" cy="30184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To generate a list of people that have completed a </a:t>
            </a:r>
            <a:r>
              <a:rPr lang="en-US" sz="2800" b="1" dirty="0"/>
              <a:t>C</a:t>
            </a:r>
            <a:r>
              <a:rPr lang="en-US" sz="2800" b="1" dirty="0" smtClean="0"/>
              <a:t>apability</a:t>
            </a:r>
            <a:r>
              <a:rPr lang="en-US" sz="28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Click on the </a:t>
            </a:r>
            <a:r>
              <a:rPr lang="en-US" sz="2400" b="1" dirty="0" smtClean="0"/>
              <a:t>Capabilities</a:t>
            </a:r>
            <a:r>
              <a:rPr lang="en-US" sz="2400" dirty="0" smtClean="0"/>
              <a:t> tab, then click on </a:t>
            </a:r>
            <a:r>
              <a:rPr lang="en-US" sz="2400" b="1" dirty="0" smtClean="0"/>
              <a:t>Records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55" y="1959744"/>
            <a:ext cx="3609975" cy="28479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Records by Capability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199" y="1689316"/>
            <a:ext cx="7455529" cy="11039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Use the Filter option to select the Capability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57" y="2585063"/>
            <a:ext cx="5306085" cy="311607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1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Records by Capability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2910690" cy="26382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 list will be generated for all people who have that capability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97" y="1689316"/>
            <a:ext cx="5378796" cy="3854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69529" y="2774040"/>
            <a:ext cx="3784348" cy="212756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Excel Report or Matrix Report can be generated from the list of records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37823"/>
            <a:ext cx="4489456" cy="228231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3141"/>
            <a:ext cx="4489398" cy="18329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0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 </a:t>
            </a:r>
            <a:r>
              <a:rPr lang="en-US" sz="2800" b="1" dirty="0" smtClean="0"/>
              <a:t>Lucidity Competency</a:t>
            </a:r>
            <a:r>
              <a:rPr lang="en-US" sz="2800" dirty="0" smtClean="0"/>
              <a:t>, records of training, licences, certificates and other capabilities are stored for employees and contractors.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 can search for: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Records for an individual person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 list of people who have a capability</a:t>
            </a:r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Records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23394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two ways to search for a person’s records: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person’s name under </a:t>
            </a:r>
            <a:r>
              <a:rPr lang="en-US" sz="2400" b="1" dirty="0" smtClean="0"/>
              <a:t>People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Records</a:t>
            </a:r>
            <a:r>
              <a:rPr lang="en-US" sz="2400" dirty="0" smtClean="0"/>
              <a:t> tab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6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for Records by Person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233947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To view a person’s records under ‘People’: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Click on the </a:t>
            </a:r>
            <a:r>
              <a:rPr lang="en-US" sz="2400" b="1" dirty="0" smtClean="0"/>
              <a:t>Capabilities</a:t>
            </a:r>
            <a:r>
              <a:rPr lang="en-US" sz="2400" dirty="0" smtClean="0"/>
              <a:t> tab, then click on </a:t>
            </a:r>
            <a:r>
              <a:rPr lang="en-US" sz="2400" b="1" dirty="0" smtClean="0"/>
              <a:t>People</a:t>
            </a:r>
            <a:r>
              <a:rPr lang="en-US" sz="2400" dirty="0" smtClean="0"/>
              <a:t> in the left hand list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Either use the filter function to search for the person or click on the alphabet to bring up a list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0" y="4059396"/>
            <a:ext cx="7499307" cy="16056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6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Records for a </a:t>
            </a:r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1099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Locate the person and click on the </a:t>
            </a:r>
            <a:r>
              <a:rPr lang="en-US" sz="2800" b="1" dirty="0" smtClean="0"/>
              <a:t>Records</a:t>
            </a:r>
            <a:r>
              <a:rPr lang="en-US" sz="2800" dirty="0" smtClean="0"/>
              <a:t> button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3" y="4005441"/>
            <a:ext cx="8363527" cy="14702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 flipH="1">
            <a:off x="5658416" y="2630119"/>
            <a:ext cx="2956560" cy="1239520"/>
          </a:xfrm>
          <a:prstGeom prst="wedgeRectCallout">
            <a:avLst>
              <a:gd name="adj1" fmla="val -26220"/>
              <a:gd name="adj2" fmla="val 152135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Records</a:t>
            </a:r>
            <a:r>
              <a:rPr lang="en-US" sz="2000" dirty="0" smtClean="0">
                <a:solidFill>
                  <a:schemeClr val="tx1"/>
                </a:solidFill>
              </a:rPr>
              <a:t> to display their records</a:t>
            </a:r>
          </a:p>
        </p:txBody>
      </p:sp>
    </p:spTree>
    <p:extLst>
      <p:ext uri="{BB962C8B-B14F-4D97-AF65-F5344CB8AC3E}">
        <p14:creationId xmlns:p14="http://schemas.microsoft.com/office/powerpoint/2010/main" val="38723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Records for a P</a:t>
            </a:r>
            <a:r>
              <a:rPr lang="en-US" dirty="0" smtClean="0"/>
              <a:t>erson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0" y="2986079"/>
            <a:ext cx="8699740" cy="25176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ular Callout 7"/>
          <p:cNvSpPr/>
          <p:nvPr/>
        </p:nvSpPr>
        <p:spPr>
          <a:xfrm flipH="1">
            <a:off x="5791301" y="2308379"/>
            <a:ext cx="2481253" cy="960177"/>
          </a:xfrm>
          <a:prstGeom prst="wedgeRectCallout">
            <a:avLst>
              <a:gd name="adj1" fmla="val -53586"/>
              <a:gd name="adj2" fmla="val 14459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Edit</a:t>
            </a:r>
            <a:r>
              <a:rPr lang="en-US" sz="2000" dirty="0" smtClean="0">
                <a:solidFill>
                  <a:schemeClr val="tx1"/>
                </a:solidFill>
              </a:rPr>
              <a:t> to view details of record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1099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list of records for the person will be displayed </a:t>
            </a:r>
          </a:p>
        </p:txBody>
      </p:sp>
    </p:spTree>
    <p:extLst>
      <p:ext uri="{BB962C8B-B14F-4D97-AF65-F5344CB8AC3E}">
        <p14:creationId xmlns:p14="http://schemas.microsoft.com/office/powerpoint/2010/main" val="13538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9" y="1823002"/>
            <a:ext cx="6076714" cy="41003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51010" y="2774040"/>
            <a:ext cx="3784348" cy="212756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Excel Report can be generated from the list of records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Records for a </a:t>
            </a:r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5"/>
            <a:ext cx="4141960" cy="425881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To view a person’s records under </a:t>
            </a:r>
            <a:r>
              <a:rPr lang="en-US" sz="2800" b="1" dirty="0" smtClean="0"/>
              <a:t>Records</a:t>
            </a:r>
            <a:r>
              <a:rPr lang="en-US" sz="28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Click on the </a:t>
            </a:r>
            <a:r>
              <a:rPr lang="en-US" sz="2400" b="1" dirty="0" smtClean="0"/>
              <a:t>Capabilities</a:t>
            </a:r>
            <a:r>
              <a:rPr lang="en-US" sz="2400" dirty="0" smtClean="0"/>
              <a:t> tab, then </a:t>
            </a:r>
            <a:r>
              <a:rPr lang="en-US" sz="2400" dirty="0"/>
              <a:t>c</a:t>
            </a:r>
            <a:r>
              <a:rPr lang="en-US" sz="2400" dirty="0" smtClean="0"/>
              <a:t>lick on </a:t>
            </a:r>
            <a:r>
              <a:rPr lang="en-US" sz="2400" b="1" dirty="0" smtClean="0"/>
              <a:t>Records</a:t>
            </a:r>
            <a:r>
              <a:rPr lang="en-US" sz="2400" dirty="0" smtClean="0"/>
              <a:t> in the left hand list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Use the filter function to search for the employee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959744"/>
            <a:ext cx="3609975" cy="28479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2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88467"/>
            <a:ext cx="8460562" cy="240603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Records for a </a:t>
            </a:r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10991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list of records for the person will be displayed </a:t>
            </a:r>
          </a:p>
        </p:txBody>
      </p:sp>
    </p:spTree>
    <p:extLst>
      <p:ext uri="{BB962C8B-B14F-4D97-AF65-F5344CB8AC3E}">
        <p14:creationId xmlns:p14="http://schemas.microsoft.com/office/powerpoint/2010/main" val="13893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BCDDD8-164C-4D40-B275-0E212475B70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Competency"/>
  <p:tag name="ISPRING_RESOURCE_PATHS_HASH_PRESENTER" val="56f91870c015fda17faee6d23347e754e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343</Words>
  <Application>Microsoft Office PowerPoint</Application>
  <PresentationFormat>On-screen Show (4:3)</PresentationFormat>
  <Paragraphs>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LUCIDITY COMPETENCY</vt:lpstr>
      <vt:lpstr>Introduction</vt:lpstr>
      <vt:lpstr>Search for Records</vt:lpstr>
      <vt:lpstr>Search for Records by Person</vt:lpstr>
      <vt:lpstr>View Records for a Person</vt:lpstr>
      <vt:lpstr>View Records for a Person</vt:lpstr>
      <vt:lpstr>Reporting</vt:lpstr>
      <vt:lpstr>View Records for a Person</vt:lpstr>
      <vt:lpstr>View Records for a Person</vt:lpstr>
      <vt:lpstr>Reporting</vt:lpstr>
      <vt:lpstr>View Records by Capability</vt:lpstr>
      <vt:lpstr>View Records by Capability</vt:lpstr>
      <vt:lpstr>View Records by Capability</vt:lpstr>
      <vt:lpstr>Reporting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</dc:title>
  <dc:creator>Theresa Macdonald</dc:creator>
  <cp:lastModifiedBy>Linda Paterson</cp:lastModifiedBy>
  <cp:revision>75</cp:revision>
  <dcterms:created xsi:type="dcterms:W3CDTF">2014-03-24T00:49:20Z</dcterms:created>
  <dcterms:modified xsi:type="dcterms:W3CDTF">2016-10-05T22:19:51Z</dcterms:modified>
</cp:coreProperties>
</file>